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Default Extension="jpg" ContentType="image/jpe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1" r:id="rId5"/>
    <p:sldId id="264" r:id="rId6"/>
    <p:sldId id="265" r:id="rId7"/>
    <p:sldId id="297" r:id="rId8"/>
    <p:sldId id="306" r:id="rId9"/>
    <p:sldId id="307" r:id="rId10"/>
    <p:sldId id="298" r:id="rId11"/>
    <p:sldId id="301" r:id="rId12"/>
    <p:sldId id="302" r:id="rId13"/>
    <p:sldId id="303" r:id="rId14"/>
    <p:sldId id="312" r:id="rId15"/>
    <p:sldId id="310" r:id="rId16"/>
    <p:sldId id="315" r:id="rId17"/>
    <p:sldId id="304" r:id="rId18"/>
    <p:sldId id="314" r:id="rId19"/>
    <p:sldId id="305" r:id="rId20"/>
    <p:sldId id="316" r:id="rId21"/>
    <p:sldId id="317" r:id="rId22"/>
    <p:sldId id="320" r:id="rId23"/>
    <p:sldId id="319" r:id="rId24"/>
    <p:sldId id="322" r:id="rId25"/>
  </p:sldIdLst>
  <p:sldSz cx="9144000" cy="5143500" type="screen16x9"/>
  <p:notesSz cx="9872663" cy="67421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15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89" d="100"/>
          <a:sy n="89" d="100"/>
        </p:scale>
        <p:origin x="-76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jpeg"/><Relationship Id="rId2" Type="http://schemas.openxmlformats.org/officeDocument/2006/relationships/image" Target="../media/image31.jpg"/><Relationship Id="rId1" Type="http://schemas.openxmlformats.org/officeDocument/2006/relationships/image" Target="../media/image30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1.jpeg"/><Relationship Id="rId1" Type="http://schemas.openxmlformats.org/officeDocument/2006/relationships/image" Target="../media/image3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C88D9-0E59-4061-BBE5-658FCA00A552}" type="doc">
      <dgm:prSet loTypeId="urn:microsoft.com/office/officeart/2005/8/layout/h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73B49FA-EE1E-4799-985B-AF4764D88C52}">
      <dgm:prSet phldrT="[Text]"/>
      <dgm:spPr/>
      <dgm:t>
        <a:bodyPr/>
        <a:lstStyle/>
        <a:p>
          <a:r>
            <a:rPr lang="en-US" smtClean="0"/>
            <a:t>Ủ bệnh</a:t>
          </a:r>
        </a:p>
        <a:p>
          <a:r>
            <a:rPr lang="en-US" smtClean="0"/>
            <a:t>(1-2 ngày)</a:t>
          </a:r>
          <a:endParaRPr lang="en-US"/>
        </a:p>
      </dgm:t>
    </dgm:pt>
    <dgm:pt modelId="{1DAAB880-ADAE-4EED-9971-B723BE77A525}" type="parTrans" cxnId="{D5882C76-60A3-4043-BC93-6E22B0287519}">
      <dgm:prSet/>
      <dgm:spPr/>
      <dgm:t>
        <a:bodyPr/>
        <a:lstStyle/>
        <a:p>
          <a:endParaRPr lang="en-US"/>
        </a:p>
      </dgm:t>
    </dgm:pt>
    <dgm:pt modelId="{268A9495-0A07-4539-AC1B-EB9B88EC7D44}" type="sibTrans" cxnId="{D5882C76-60A3-4043-BC93-6E22B0287519}">
      <dgm:prSet/>
      <dgm:spPr/>
      <dgm:t>
        <a:bodyPr/>
        <a:lstStyle/>
        <a:p>
          <a:endParaRPr lang="en-US"/>
        </a:p>
      </dgm:t>
    </dgm:pt>
    <dgm:pt modelId="{3CC14CB4-A2C8-482C-9BF4-3DC783BD01D4}">
      <dgm:prSet phldrT="[Text]"/>
      <dgm:spPr/>
      <dgm:t>
        <a:bodyPr/>
        <a:lstStyle/>
        <a:p>
          <a:r>
            <a:rPr lang="en-US" smtClean="0"/>
            <a:t>Không có triệu chứng</a:t>
          </a:r>
          <a:endParaRPr lang="en-US"/>
        </a:p>
      </dgm:t>
    </dgm:pt>
    <dgm:pt modelId="{09477055-B3E2-4976-B706-E3D63CEFA7B8}" type="parTrans" cxnId="{7177316D-D722-439B-976B-43BC7A41D946}">
      <dgm:prSet/>
      <dgm:spPr/>
      <dgm:t>
        <a:bodyPr/>
        <a:lstStyle/>
        <a:p>
          <a:endParaRPr lang="en-US"/>
        </a:p>
      </dgm:t>
    </dgm:pt>
    <dgm:pt modelId="{7CE201C1-D937-40A2-BC6F-7629C3CAE730}" type="sibTrans" cxnId="{7177316D-D722-439B-976B-43BC7A41D946}">
      <dgm:prSet/>
      <dgm:spPr/>
      <dgm:t>
        <a:bodyPr/>
        <a:lstStyle/>
        <a:p>
          <a:endParaRPr lang="en-US"/>
        </a:p>
      </dgm:t>
    </dgm:pt>
    <dgm:pt modelId="{68F8D388-6C14-4934-9E00-EB118608E1FA}">
      <dgm:prSet phldrT="[Text]"/>
      <dgm:spPr/>
      <dgm:t>
        <a:bodyPr/>
        <a:lstStyle/>
        <a:p>
          <a:r>
            <a:rPr lang="en-US" smtClean="0"/>
            <a:t>Khởi phát</a:t>
          </a:r>
        </a:p>
        <a:p>
          <a:r>
            <a:rPr lang="en-US" smtClean="0"/>
            <a:t>(3 ngày)</a:t>
          </a:r>
          <a:endParaRPr lang="en-US"/>
        </a:p>
      </dgm:t>
    </dgm:pt>
    <dgm:pt modelId="{E06CA500-FC19-4D92-8D63-1A0433C996CD}" type="parTrans" cxnId="{5AF732AD-3F01-4D2A-B578-4564625E1D8F}">
      <dgm:prSet/>
      <dgm:spPr/>
      <dgm:t>
        <a:bodyPr/>
        <a:lstStyle/>
        <a:p>
          <a:endParaRPr lang="en-US"/>
        </a:p>
      </dgm:t>
    </dgm:pt>
    <dgm:pt modelId="{8C8251D9-08B4-4AAB-8B10-DA12F99684B0}" type="sibTrans" cxnId="{5AF732AD-3F01-4D2A-B578-4564625E1D8F}">
      <dgm:prSet/>
      <dgm:spPr/>
      <dgm:t>
        <a:bodyPr/>
        <a:lstStyle/>
        <a:p>
          <a:endParaRPr lang="en-US"/>
        </a:p>
      </dgm:t>
    </dgm:pt>
    <dgm:pt modelId="{A7CDC2D4-4A10-4041-A899-7CB3B9A85CDC}">
      <dgm:prSet phldrT="[Text]"/>
      <dgm:spPr/>
      <dgm:t>
        <a:bodyPr/>
        <a:lstStyle/>
        <a:p>
          <a:r>
            <a:rPr lang="en-US" smtClean="0"/>
            <a:t>Sốt cao đột ngột</a:t>
          </a:r>
          <a:endParaRPr lang="en-US"/>
        </a:p>
      </dgm:t>
    </dgm:pt>
    <dgm:pt modelId="{D71E104A-0FED-43BF-B9E4-29847D67A18B}" type="parTrans" cxnId="{F711F6E5-4673-4806-921C-AB3B5261E873}">
      <dgm:prSet/>
      <dgm:spPr/>
      <dgm:t>
        <a:bodyPr/>
        <a:lstStyle/>
        <a:p>
          <a:endParaRPr lang="en-US"/>
        </a:p>
      </dgm:t>
    </dgm:pt>
    <dgm:pt modelId="{20386279-FC14-4338-908B-DCAFF51D2CB4}" type="sibTrans" cxnId="{F711F6E5-4673-4806-921C-AB3B5261E873}">
      <dgm:prSet/>
      <dgm:spPr/>
      <dgm:t>
        <a:bodyPr/>
        <a:lstStyle/>
        <a:p>
          <a:endParaRPr lang="en-US"/>
        </a:p>
      </dgm:t>
    </dgm:pt>
    <dgm:pt modelId="{A14D7E7A-F9B3-4EC6-BCFF-67EED79ED76E}">
      <dgm:prSet phldrT="[Text]"/>
      <dgm:spPr/>
      <dgm:t>
        <a:bodyPr/>
        <a:lstStyle/>
        <a:p>
          <a:r>
            <a:rPr lang="en-US" smtClean="0"/>
            <a:t>Toàn phát</a:t>
          </a:r>
        </a:p>
        <a:p>
          <a:r>
            <a:rPr lang="en-US" smtClean="0"/>
            <a:t>(2-3 ngày)</a:t>
          </a:r>
          <a:endParaRPr lang="en-US"/>
        </a:p>
      </dgm:t>
    </dgm:pt>
    <dgm:pt modelId="{44696676-023B-4505-98C9-F35F201D9A93}" type="parTrans" cxnId="{43FB6D3B-0845-443B-A10F-4CE6BAB2ED83}">
      <dgm:prSet/>
      <dgm:spPr/>
      <dgm:t>
        <a:bodyPr/>
        <a:lstStyle/>
        <a:p>
          <a:endParaRPr lang="en-US"/>
        </a:p>
      </dgm:t>
    </dgm:pt>
    <dgm:pt modelId="{D3ABB408-18F8-4925-9F1D-4F37BFD35531}" type="sibTrans" cxnId="{43FB6D3B-0845-443B-A10F-4CE6BAB2ED83}">
      <dgm:prSet/>
      <dgm:spPr/>
      <dgm:t>
        <a:bodyPr/>
        <a:lstStyle/>
        <a:p>
          <a:endParaRPr lang="en-US"/>
        </a:p>
      </dgm:t>
    </dgm:pt>
    <dgm:pt modelId="{D53068AD-DF1E-4067-A593-36E35EBDAFD4}">
      <dgm:prSet phldrT="[Text]"/>
      <dgm:spPr/>
      <dgm:t>
        <a:bodyPr/>
        <a:lstStyle/>
        <a:p>
          <a:r>
            <a:rPr lang="en-US" smtClean="0"/>
            <a:t>HC nhiễm trùng nhiễm độc</a:t>
          </a:r>
          <a:endParaRPr lang="en-US"/>
        </a:p>
      </dgm:t>
    </dgm:pt>
    <dgm:pt modelId="{D7DF9977-5FF2-4D5F-B42D-55396ACBCE08}" type="parTrans" cxnId="{5FE7195C-0EB0-4509-8913-568775749A99}">
      <dgm:prSet/>
      <dgm:spPr/>
      <dgm:t>
        <a:bodyPr/>
        <a:lstStyle/>
        <a:p>
          <a:endParaRPr lang="en-US"/>
        </a:p>
      </dgm:t>
    </dgm:pt>
    <dgm:pt modelId="{13D5FE6D-00EA-4680-A484-637A73BA5865}" type="sibTrans" cxnId="{5FE7195C-0EB0-4509-8913-568775749A99}">
      <dgm:prSet/>
      <dgm:spPr/>
      <dgm:t>
        <a:bodyPr/>
        <a:lstStyle/>
        <a:p>
          <a:endParaRPr lang="en-US"/>
        </a:p>
      </dgm:t>
    </dgm:pt>
    <dgm:pt modelId="{75C25949-BFC1-47CC-9D80-8B518EBE839F}">
      <dgm:prSet phldrT="[Text]"/>
      <dgm:spPr/>
      <dgm:t>
        <a:bodyPr/>
        <a:lstStyle/>
        <a:p>
          <a:r>
            <a:rPr lang="en-US" smtClean="0"/>
            <a:t>HC hô hấp</a:t>
          </a:r>
          <a:endParaRPr lang="en-US"/>
        </a:p>
      </dgm:t>
    </dgm:pt>
    <dgm:pt modelId="{AC32DEBA-14D6-4834-82CB-6B30828FF4F4}" type="parTrans" cxnId="{7C1D29D8-8BA2-4188-B2FD-94BA84DCB176}">
      <dgm:prSet/>
      <dgm:spPr/>
      <dgm:t>
        <a:bodyPr/>
        <a:lstStyle/>
        <a:p>
          <a:endParaRPr lang="en-US"/>
        </a:p>
      </dgm:t>
    </dgm:pt>
    <dgm:pt modelId="{A911A05E-C9CE-48F8-9EE6-7C02AC1EB8D2}" type="sibTrans" cxnId="{7C1D29D8-8BA2-4188-B2FD-94BA84DCB176}">
      <dgm:prSet/>
      <dgm:spPr/>
      <dgm:t>
        <a:bodyPr/>
        <a:lstStyle/>
        <a:p>
          <a:endParaRPr lang="en-US"/>
        </a:p>
      </dgm:t>
    </dgm:pt>
    <dgm:pt modelId="{55B81E19-EC36-4881-9DFA-FAB0AF4C7396}">
      <dgm:prSet phldrT="[Text]"/>
      <dgm:spPr/>
      <dgm:t>
        <a:bodyPr/>
        <a:lstStyle/>
        <a:p>
          <a:r>
            <a:rPr lang="en-US" smtClean="0"/>
            <a:t>Nhức đầu</a:t>
          </a:r>
          <a:endParaRPr lang="en-US"/>
        </a:p>
      </dgm:t>
    </dgm:pt>
    <dgm:pt modelId="{97F542C8-447D-4A8A-86D5-C9EC69181A62}" type="parTrans" cxnId="{D839BCC3-C067-48E0-AD0E-E5521AFF2B12}">
      <dgm:prSet/>
      <dgm:spPr/>
      <dgm:t>
        <a:bodyPr/>
        <a:lstStyle/>
        <a:p>
          <a:endParaRPr lang="en-US"/>
        </a:p>
      </dgm:t>
    </dgm:pt>
    <dgm:pt modelId="{CFB87ECF-8E4E-46FF-8D38-FA3445F22D87}" type="sibTrans" cxnId="{D839BCC3-C067-48E0-AD0E-E5521AFF2B12}">
      <dgm:prSet/>
      <dgm:spPr/>
      <dgm:t>
        <a:bodyPr/>
        <a:lstStyle/>
        <a:p>
          <a:endParaRPr lang="en-US"/>
        </a:p>
      </dgm:t>
    </dgm:pt>
    <dgm:pt modelId="{276CF62E-7859-4AE0-B318-2ED18A698D10}">
      <dgm:prSet phldrT="[Text]"/>
      <dgm:spPr/>
      <dgm:t>
        <a:bodyPr/>
        <a:lstStyle/>
        <a:p>
          <a:r>
            <a:rPr lang="en-US" smtClean="0"/>
            <a:t>Đau mỏi cơ, đau hốc mắt</a:t>
          </a:r>
          <a:endParaRPr lang="en-US"/>
        </a:p>
      </dgm:t>
    </dgm:pt>
    <dgm:pt modelId="{558466B5-507E-4C62-8893-F715454FA1D2}" type="parTrans" cxnId="{83087DBF-10BB-41AF-910C-A0FF88A2E44A}">
      <dgm:prSet/>
      <dgm:spPr/>
      <dgm:t>
        <a:bodyPr/>
        <a:lstStyle/>
        <a:p>
          <a:endParaRPr lang="en-US"/>
        </a:p>
      </dgm:t>
    </dgm:pt>
    <dgm:pt modelId="{B087717F-E80C-4CF4-B28B-8AFC14BA78B1}" type="sibTrans" cxnId="{83087DBF-10BB-41AF-910C-A0FF88A2E44A}">
      <dgm:prSet/>
      <dgm:spPr/>
      <dgm:t>
        <a:bodyPr/>
        <a:lstStyle/>
        <a:p>
          <a:endParaRPr lang="en-US"/>
        </a:p>
      </dgm:t>
    </dgm:pt>
    <dgm:pt modelId="{10BCE21C-5BB3-4BED-9CF2-C39A5BBE6543}">
      <dgm:prSet phldrT="[Text]"/>
      <dgm:spPr/>
      <dgm:t>
        <a:bodyPr/>
        <a:lstStyle/>
        <a:p>
          <a:r>
            <a:rPr lang="en-US" smtClean="0"/>
            <a:t>Mệt mỏi, chán ăn</a:t>
          </a:r>
          <a:endParaRPr lang="en-US"/>
        </a:p>
      </dgm:t>
    </dgm:pt>
    <dgm:pt modelId="{D830F502-5F70-4FC9-B7CB-A12A682B372A}" type="parTrans" cxnId="{9C5D5842-F14A-4944-AD84-953132FA27BD}">
      <dgm:prSet/>
      <dgm:spPr/>
      <dgm:t>
        <a:bodyPr/>
        <a:lstStyle/>
        <a:p>
          <a:endParaRPr lang="en-US"/>
        </a:p>
      </dgm:t>
    </dgm:pt>
    <dgm:pt modelId="{4F1FE72C-8303-4631-A59E-31F2D455F7C3}" type="sibTrans" cxnId="{9C5D5842-F14A-4944-AD84-953132FA27BD}">
      <dgm:prSet/>
      <dgm:spPr/>
      <dgm:t>
        <a:bodyPr/>
        <a:lstStyle/>
        <a:p>
          <a:endParaRPr lang="en-US"/>
        </a:p>
      </dgm:t>
    </dgm:pt>
    <dgm:pt modelId="{7EA1FCAB-EDE6-4405-86E9-2556EF01A5F5}">
      <dgm:prSet phldrT="[Text]"/>
      <dgm:spPr/>
      <dgm:t>
        <a:bodyPr/>
        <a:lstStyle/>
        <a:p>
          <a:r>
            <a:rPr lang="en-US" smtClean="0"/>
            <a:t>HC đau</a:t>
          </a:r>
          <a:endParaRPr lang="en-US"/>
        </a:p>
      </dgm:t>
    </dgm:pt>
    <dgm:pt modelId="{1F86F853-1001-48FF-A88A-892C953DE1A3}" type="parTrans" cxnId="{699F7CE7-BAF6-4FB5-A3B9-03500EE9207A}">
      <dgm:prSet/>
      <dgm:spPr/>
      <dgm:t>
        <a:bodyPr/>
        <a:lstStyle/>
        <a:p>
          <a:endParaRPr lang="en-US"/>
        </a:p>
      </dgm:t>
    </dgm:pt>
    <dgm:pt modelId="{62786422-A8A0-4ED7-BAA7-958B279B0640}" type="sibTrans" cxnId="{699F7CE7-BAF6-4FB5-A3B9-03500EE9207A}">
      <dgm:prSet/>
      <dgm:spPr/>
      <dgm:t>
        <a:bodyPr/>
        <a:lstStyle/>
        <a:p>
          <a:endParaRPr lang="en-US"/>
        </a:p>
      </dgm:t>
    </dgm:pt>
    <dgm:pt modelId="{3F2F6ECD-0244-47EA-B525-B7FA140B0524}">
      <dgm:prSet phldrT="[Text]"/>
      <dgm:spPr/>
      <dgm:t>
        <a:bodyPr/>
        <a:lstStyle/>
        <a:p>
          <a:r>
            <a:rPr lang="en-US" smtClean="0"/>
            <a:t>Lui bệnh</a:t>
          </a:r>
          <a:endParaRPr lang="en-US"/>
        </a:p>
      </dgm:t>
    </dgm:pt>
    <dgm:pt modelId="{D0AF6E01-4E71-45AA-BEEF-ECC67EAB5034}" type="parTrans" cxnId="{E50859DC-FC74-4142-8EDF-F3C5447B02F2}">
      <dgm:prSet/>
      <dgm:spPr/>
      <dgm:t>
        <a:bodyPr/>
        <a:lstStyle/>
        <a:p>
          <a:endParaRPr lang="en-US"/>
        </a:p>
      </dgm:t>
    </dgm:pt>
    <dgm:pt modelId="{BB94753E-8C6A-4D79-B199-2F76C6B1AF10}" type="sibTrans" cxnId="{E50859DC-FC74-4142-8EDF-F3C5447B02F2}">
      <dgm:prSet/>
      <dgm:spPr/>
      <dgm:t>
        <a:bodyPr/>
        <a:lstStyle/>
        <a:p>
          <a:endParaRPr lang="en-US"/>
        </a:p>
      </dgm:t>
    </dgm:pt>
    <dgm:pt modelId="{EF38F3A9-14BB-4D1F-8059-D2732A445EB9}">
      <dgm:prSet phldrT="[Text]"/>
      <dgm:spPr/>
      <dgm:t>
        <a:bodyPr/>
        <a:lstStyle/>
        <a:p>
          <a:r>
            <a:rPr lang="en-US" smtClean="0"/>
            <a:t>Hồi phục hoàn toàn sau 1-2 tuần</a:t>
          </a:r>
          <a:endParaRPr lang="en-US"/>
        </a:p>
      </dgm:t>
    </dgm:pt>
    <dgm:pt modelId="{67985ACF-9FDD-4EA6-9BD2-543A3AC615A5}" type="parTrans" cxnId="{1B69D8FE-284D-4974-980D-CF9F35E050F9}">
      <dgm:prSet/>
      <dgm:spPr/>
      <dgm:t>
        <a:bodyPr/>
        <a:lstStyle/>
        <a:p>
          <a:endParaRPr lang="en-US"/>
        </a:p>
      </dgm:t>
    </dgm:pt>
    <dgm:pt modelId="{B44BCB6E-1A3D-4EBE-B6AB-EDAA63BFDC11}" type="sibTrans" cxnId="{1B69D8FE-284D-4974-980D-CF9F35E050F9}">
      <dgm:prSet/>
      <dgm:spPr/>
      <dgm:t>
        <a:bodyPr/>
        <a:lstStyle/>
        <a:p>
          <a:endParaRPr lang="en-US"/>
        </a:p>
      </dgm:t>
    </dgm:pt>
    <dgm:pt modelId="{BD383200-A6B7-450A-84E6-D70911BBC52F}">
      <dgm:prSet phldrT="[Text]"/>
      <dgm:spPr/>
      <dgm:t>
        <a:bodyPr/>
        <a:lstStyle/>
        <a:p>
          <a:r>
            <a:rPr lang="en-US" smtClean="0"/>
            <a:t>Ho, khàn tiếng, nghẹt mũi</a:t>
          </a:r>
          <a:endParaRPr lang="en-US"/>
        </a:p>
      </dgm:t>
    </dgm:pt>
    <dgm:pt modelId="{5F03BB1B-0F89-4FD3-87A6-726794B8833D}" type="parTrans" cxnId="{A7AD11B1-F99F-4EA8-A426-A0AC69225800}">
      <dgm:prSet/>
      <dgm:spPr/>
      <dgm:t>
        <a:bodyPr/>
        <a:lstStyle/>
        <a:p>
          <a:endParaRPr lang="en-US"/>
        </a:p>
      </dgm:t>
    </dgm:pt>
    <dgm:pt modelId="{CB9DA016-A5F3-49E8-8070-6DB6E7117EC5}" type="sibTrans" cxnId="{A7AD11B1-F99F-4EA8-A426-A0AC69225800}">
      <dgm:prSet/>
      <dgm:spPr/>
      <dgm:t>
        <a:bodyPr/>
        <a:lstStyle/>
        <a:p>
          <a:endParaRPr lang="en-US"/>
        </a:p>
      </dgm:t>
    </dgm:pt>
    <dgm:pt modelId="{7C77D12A-7B35-4CBA-91B9-AF2AF0602944}">
      <dgm:prSet phldrT="[Text]"/>
      <dgm:spPr/>
      <dgm:t>
        <a:bodyPr/>
        <a:lstStyle/>
        <a:p>
          <a:r>
            <a:rPr lang="en-US" smtClean="0"/>
            <a:t>Hết sốt</a:t>
          </a:r>
          <a:endParaRPr lang="en-US"/>
        </a:p>
      </dgm:t>
    </dgm:pt>
    <dgm:pt modelId="{48ADC657-FD75-4026-9869-31DEA909368F}" type="parTrans" cxnId="{88AA21FB-5574-42EA-9FAB-12839F672766}">
      <dgm:prSet/>
      <dgm:spPr/>
      <dgm:t>
        <a:bodyPr/>
        <a:lstStyle/>
        <a:p>
          <a:endParaRPr lang="en-US"/>
        </a:p>
      </dgm:t>
    </dgm:pt>
    <dgm:pt modelId="{22A1D028-CAB8-4F45-9E63-FCE63A3A8F93}" type="sibTrans" cxnId="{88AA21FB-5574-42EA-9FAB-12839F672766}">
      <dgm:prSet/>
      <dgm:spPr/>
      <dgm:t>
        <a:bodyPr/>
        <a:lstStyle/>
        <a:p>
          <a:endParaRPr lang="en-US"/>
        </a:p>
      </dgm:t>
    </dgm:pt>
    <dgm:pt modelId="{EBEF24E4-E71C-4E85-B8F8-2009257D2797}">
      <dgm:prSet phldrT="[Text]"/>
      <dgm:spPr/>
      <dgm:t>
        <a:bodyPr/>
        <a:lstStyle/>
        <a:p>
          <a:r>
            <a:rPr lang="en-US" smtClean="0"/>
            <a:t>Còn ho, mệt mỏi</a:t>
          </a:r>
          <a:endParaRPr lang="en-US"/>
        </a:p>
      </dgm:t>
    </dgm:pt>
    <dgm:pt modelId="{0E706155-E38D-4AC9-8B27-70845F623330}" type="parTrans" cxnId="{06B5CA03-3736-42BE-A293-821FCB2A89F8}">
      <dgm:prSet/>
      <dgm:spPr/>
      <dgm:t>
        <a:bodyPr/>
        <a:lstStyle/>
        <a:p>
          <a:endParaRPr lang="en-US"/>
        </a:p>
      </dgm:t>
    </dgm:pt>
    <dgm:pt modelId="{BE285E9B-FD6C-47FF-840B-536B9D3B5BEA}" type="sibTrans" cxnId="{06B5CA03-3736-42BE-A293-821FCB2A89F8}">
      <dgm:prSet/>
      <dgm:spPr/>
      <dgm:t>
        <a:bodyPr/>
        <a:lstStyle/>
        <a:p>
          <a:endParaRPr lang="en-US"/>
        </a:p>
      </dgm:t>
    </dgm:pt>
    <dgm:pt modelId="{A2EA2983-5334-453E-AEFC-B5DC2C61D308}" type="pres">
      <dgm:prSet presAssocID="{D28C88D9-0E59-4061-BBE5-658FCA00A5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CB0902-DBB9-4D6F-B962-4B258D0B5626}" type="pres">
      <dgm:prSet presAssocID="{D28C88D9-0E59-4061-BBE5-658FCA00A552}" presName="tSp" presStyleCnt="0"/>
      <dgm:spPr/>
    </dgm:pt>
    <dgm:pt modelId="{A5D65E7C-998C-486A-8052-2E747C800718}" type="pres">
      <dgm:prSet presAssocID="{D28C88D9-0E59-4061-BBE5-658FCA00A552}" presName="bSp" presStyleCnt="0"/>
      <dgm:spPr/>
    </dgm:pt>
    <dgm:pt modelId="{3B41DF15-7B74-46FE-8051-570F91EBA0EE}" type="pres">
      <dgm:prSet presAssocID="{D28C88D9-0E59-4061-BBE5-658FCA00A552}" presName="process" presStyleCnt="0"/>
      <dgm:spPr/>
    </dgm:pt>
    <dgm:pt modelId="{E9EC8838-46EB-443B-8B5E-E91E8FD8AE76}" type="pres">
      <dgm:prSet presAssocID="{E73B49FA-EE1E-4799-985B-AF4764D88C52}" presName="composite1" presStyleCnt="0"/>
      <dgm:spPr/>
    </dgm:pt>
    <dgm:pt modelId="{E0EBCDB8-45F2-4499-84D4-7490D04CC661}" type="pres">
      <dgm:prSet presAssocID="{E73B49FA-EE1E-4799-985B-AF4764D88C52}" presName="dummyNode1" presStyleLbl="node1" presStyleIdx="0" presStyleCnt="4"/>
      <dgm:spPr/>
    </dgm:pt>
    <dgm:pt modelId="{E7395C5C-AEE1-4433-84AC-887A8A44085C}" type="pres">
      <dgm:prSet presAssocID="{E73B49FA-EE1E-4799-985B-AF4764D88C52}" presName="childNode1" presStyleLbl="bgAcc1" presStyleIdx="0" presStyleCnt="4" custScaleX="113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681D1-F351-4FA0-AADC-0C4BC2A59F5E}" type="pres">
      <dgm:prSet presAssocID="{E73B49FA-EE1E-4799-985B-AF4764D88C52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CB409-9338-4DBE-88FB-783664A39E5A}" type="pres">
      <dgm:prSet presAssocID="{E73B49FA-EE1E-4799-985B-AF4764D88C52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DF441-7B82-4038-86C1-C4F3E55E7573}" type="pres">
      <dgm:prSet presAssocID="{E73B49FA-EE1E-4799-985B-AF4764D88C52}" presName="connSite1" presStyleCnt="0"/>
      <dgm:spPr/>
    </dgm:pt>
    <dgm:pt modelId="{668D8146-F991-4CEF-9853-60926F7F35BB}" type="pres">
      <dgm:prSet presAssocID="{268A9495-0A07-4539-AC1B-EB9B88EC7D44}" presName="Name9" presStyleLbl="sibTrans2D1" presStyleIdx="0" presStyleCnt="3"/>
      <dgm:spPr/>
      <dgm:t>
        <a:bodyPr/>
        <a:lstStyle/>
        <a:p>
          <a:endParaRPr lang="en-US"/>
        </a:p>
      </dgm:t>
    </dgm:pt>
    <dgm:pt modelId="{CC20E469-356A-4D64-A29C-2E87733920D3}" type="pres">
      <dgm:prSet presAssocID="{68F8D388-6C14-4934-9E00-EB118608E1FA}" presName="composite2" presStyleCnt="0"/>
      <dgm:spPr/>
    </dgm:pt>
    <dgm:pt modelId="{D43125C4-FB4D-4B74-B1BC-C6771D94FB3A}" type="pres">
      <dgm:prSet presAssocID="{68F8D388-6C14-4934-9E00-EB118608E1FA}" presName="dummyNode2" presStyleLbl="node1" presStyleIdx="0" presStyleCnt="4"/>
      <dgm:spPr/>
    </dgm:pt>
    <dgm:pt modelId="{7CD754AE-38D7-43F3-8811-595481CC142A}" type="pres">
      <dgm:prSet presAssocID="{68F8D388-6C14-4934-9E00-EB118608E1FA}" presName="childNode2" presStyleLbl="bgAcc1" presStyleIdx="1" presStyleCnt="4" custScaleX="123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A2333-4FA8-4F25-8338-E3C437F7CE1C}" type="pres">
      <dgm:prSet presAssocID="{68F8D388-6C14-4934-9E00-EB118608E1FA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88C4F-4790-40EE-81A7-155FECBD584E}" type="pres">
      <dgm:prSet presAssocID="{68F8D388-6C14-4934-9E00-EB118608E1FA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E4B60-AD7D-4F15-B226-48E0227A9596}" type="pres">
      <dgm:prSet presAssocID="{68F8D388-6C14-4934-9E00-EB118608E1FA}" presName="connSite2" presStyleCnt="0"/>
      <dgm:spPr/>
    </dgm:pt>
    <dgm:pt modelId="{1EB860A3-B20C-4D74-B8B6-5C72F407B12B}" type="pres">
      <dgm:prSet presAssocID="{8C8251D9-08B4-4AAB-8B10-DA12F99684B0}" presName="Name18" presStyleLbl="sibTrans2D1" presStyleIdx="1" presStyleCnt="3"/>
      <dgm:spPr/>
      <dgm:t>
        <a:bodyPr/>
        <a:lstStyle/>
        <a:p>
          <a:endParaRPr lang="en-US"/>
        </a:p>
      </dgm:t>
    </dgm:pt>
    <dgm:pt modelId="{FD6D4898-4E28-48BF-A11A-51A04491BDDF}" type="pres">
      <dgm:prSet presAssocID="{A14D7E7A-F9B3-4EC6-BCFF-67EED79ED76E}" presName="composite1" presStyleCnt="0"/>
      <dgm:spPr/>
    </dgm:pt>
    <dgm:pt modelId="{538873C5-C043-4BD3-A9CD-A8B16B04545F}" type="pres">
      <dgm:prSet presAssocID="{A14D7E7A-F9B3-4EC6-BCFF-67EED79ED76E}" presName="dummyNode1" presStyleLbl="node1" presStyleIdx="1" presStyleCnt="4"/>
      <dgm:spPr/>
    </dgm:pt>
    <dgm:pt modelId="{A7A5500F-E933-4037-B7C8-C471EE7602EE}" type="pres">
      <dgm:prSet presAssocID="{A14D7E7A-F9B3-4EC6-BCFF-67EED79ED76E}" presName="childNode1" presStyleLbl="bgAcc1" presStyleIdx="2" presStyleCnt="4" custScaleX="139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BB673-36CB-408C-863E-834353AE5E2D}" type="pres">
      <dgm:prSet presAssocID="{A14D7E7A-F9B3-4EC6-BCFF-67EED79ED76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25AFF-322C-4F99-A658-E94BF5920AD2}" type="pres">
      <dgm:prSet presAssocID="{A14D7E7A-F9B3-4EC6-BCFF-67EED79ED76E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5FCCE-6AC4-4771-B7C9-EDC2FEB8A850}" type="pres">
      <dgm:prSet presAssocID="{A14D7E7A-F9B3-4EC6-BCFF-67EED79ED76E}" presName="connSite1" presStyleCnt="0"/>
      <dgm:spPr/>
    </dgm:pt>
    <dgm:pt modelId="{B34DA433-6596-4550-B0EC-034C21929907}" type="pres">
      <dgm:prSet presAssocID="{D3ABB408-18F8-4925-9F1D-4F37BFD35531}" presName="Name9" presStyleLbl="sibTrans2D1" presStyleIdx="2" presStyleCnt="3"/>
      <dgm:spPr/>
      <dgm:t>
        <a:bodyPr/>
        <a:lstStyle/>
        <a:p>
          <a:endParaRPr lang="en-US"/>
        </a:p>
      </dgm:t>
    </dgm:pt>
    <dgm:pt modelId="{2FDEF710-1CDB-4F99-80FB-828C816B772D}" type="pres">
      <dgm:prSet presAssocID="{3F2F6ECD-0244-47EA-B525-B7FA140B0524}" presName="composite2" presStyleCnt="0"/>
      <dgm:spPr/>
    </dgm:pt>
    <dgm:pt modelId="{FDB637B3-B620-4FE3-BA78-C1D80C9F87BE}" type="pres">
      <dgm:prSet presAssocID="{3F2F6ECD-0244-47EA-B525-B7FA140B0524}" presName="dummyNode2" presStyleLbl="node1" presStyleIdx="2" presStyleCnt="4"/>
      <dgm:spPr/>
    </dgm:pt>
    <dgm:pt modelId="{DA24A103-A1B4-4A92-A23E-FB119E4499B9}" type="pres">
      <dgm:prSet presAssocID="{3F2F6ECD-0244-47EA-B525-B7FA140B0524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581E0-3189-4CCF-A427-0A15DE73BE5A}" type="pres">
      <dgm:prSet presAssocID="{3F2F6ECD-0244-47EA-B525-B7FA140B0524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9E11D-101C-44FB-99D8-C0C88E41813D}" type="pres">
      <dgm:prSet presAssocID="{3F2F6ECD-0244-47EA-B525-B7FA140B0524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CC654-5A32-4AE3-AE3A-74A8CA1A1695}" type="pres">
      <dgm:prSet presAssocID="{3F2F6ECD-0244-47EA-B525-B7FA140B0524}" presName="connSite2" presStyleCnt="0"/>
      <dgm:spPr/>
    </dgm:pt>
  </dgm:ptLst>
  <dgm:cxnLst>
    <dgm:cxn modelId="{737C0F3D-8609-47FE-86FC-3D2B8E7978A4}" type="presOf" srcId="{D28C88D9-0E59-4061-BBE5-658FCA00A552}" destId="{A2EA2983-5334-453E-AEFC-B5DC2C61D308}" srcOrd="0" destOrd="0" presId="urn:microsoft.com/office/officeart/2005/8/layout/hProcess4"/>
    <dgm:cxn modelId="{627F8B82-4B4D-45FC-A2C8-3F8301AC8361}" type="presOf" srcId="{7EA1FCAB-EDE6-4405-86E9-2556EF01A5F5}" destId="{A7A5500F-E933-4037-B7C8-C471EE7602EE}" srcOrd="0" destOrd="2" presId="urn:microsoft.com/office/officeart/2005/8/layout/hProcess4"/>
    <dgm:cxn modelId="{59CCE6A4-9B79-4ED9-9CCE-998CDDCA93FE}" type="presOf" srcId="{A7CDC2D4-4A10-4041-A899-7CB3B9A85CDC}" destId="{7CD754AE-38D7-43F3-8811-595481CC142A}" srcOrd="0" destOrd="0" presId="urn:microsoft.com/office/officeart/2005/8/layout/hProcess4"/>
    <dgm:cxn modelId="{5F8DED58-D826-49AE-B559-10075C00EC82}" type="presOf" srcId="{D53068AD-DF1E-4067-A593-36E35EBDAFD4}" destId="{A7A5500F-E933-4037-B7C8-C471EE7602EE}" srcOrd="0" destOrd="0" presId="urn:microsoft.com/office/officeart/2005/8/layout/hProcess4"/>
    <dgm:cxn modelId="{7177316D-D722-439B-976B-43BC7A41D946}" srcId="{E73B49FA-EE1E-4799-985B-AF4764D88C52}" destId="{3CC14CB4-A2C8-482C-9BF4-3DC783BD01D4}" srcOrd="0" destOrd="0" parTransId="{09477055-B3E2-4976-B706-E3D63CEFA7B8}" sibTransId="{7CE201C1-D937-40A2-BC6F-7629C3CAE730}"/>
    <dgm:cxn modelId="{90BAC17C-337C-4ABD-805B-60C9CFA634DF}" type="presOf" srcId="{D3ABB408-18F8-4925-9F1D-4F37BFD35531}" destId="{B34DA433-6596-4550-B0EC-034C21929907}" srcOrd="0" destOrd="0" presId="urn:microsoft.com/office/officeart/2005/8/layout/hProcess4"/>
    <dgm:cxn modelId="{B549DE13-0D64-49C9-B173-C571497CF393}" type="presOf" srcId="{A7CDC2D4-4A10-4041-A899-7CB3B9A85CDC}" destId="{A01A2333-4FA8-4F25-8338-E3C437F7CE1C}" srcOrd="1" destOrd="0" presId="urn:microsoft.com/office/officeart/2005/8/layout/hProcess4"/>
    <dgm:cxn modelId="{5AF732AD-3F01-4D2A-B578-4564625E1D8F}" srcId="{D28C88D9-0E59-4061-BBE5-658FCA00A552}" destId="{68F8D388-6C14-4934-9E00-EB118608E1FA}" srcOrd="1" destOrd="0" parTransId="{E06CA500-FC19-4D92-8D63-1A0433C996CD}" sibTransId="{8C8251D9-08B4-4AAB-8B10-DA12F99684B0}"/>
    <dgm:cxn modelId="{07AF1977-42C8-4008-80BF-A3E049D0D227}" type="presOf" srcId="{75C25949-BFC1-47CC-9D80-8B518EBE839F}" destId="{A7A5500F-E933-4037-B7C8-C471EE7602EE}" srcOrd="0" destOrd="1" presId="urn:microsoft.com/office/officeart/2005/8/layout/hProcess4"/>
    <dgm:cxn modelId="{88AA21FB-5574-42EA-9FAB-12839F672766}" srcId="{3F2F6ECD-0244-47EA-B525-B7FA140B0524}" destId="{7C77D12A-7B35-4CBA-91B9-AF2AF0602944}" srcOrd="0" destOrd="0" parTransId="{48ADC657-FD75-4026-9869-31DEA909368F}" sibTransId="{22A1D028-CAB8-4F45-9E63-FCE63A3A8F93}"/>
    <dgm:cxn modelId="{B8D8CBF3-1507-4262-A5A5-DD4801676653}" type="presOf" srcId="{E73B49FA-EE1E-4799-985B-AF4764D88C52}" destId="{8C8CB409-9338-4DBE-88FB-783664A39E5A}" srcOrd="0" destOrd="0" presId="urn:microsoft.com/office/officeart/2005/8/layout/hProcess4"/>
    <dgm:cxn modelId="{88DEE358-33F3-450B-8F34-0C82B7C83E55}" type="presOf" srcId="{EBEF24E4-E71C-4E85-B8F8-2009257D2797}" destId="{DA24A103-A1B4-4A92-A23E-FB119E4499B9}" srcOrd="0" destOrd="1" presId="urn:microsoft.com/office/officeart/2005/8/layout/hProcess4"/>
    <dgm:cxn modelId="{7FDDA993-A9A4-4BCC-A034-93E43DDE661B}" type="presOf" srcId="{276CF62E-7859-4AE0-B318-2ED18A698D10}" destId="{A01A2333-4FA8-4F25-8338-E3C437F7CE1C}" srcOrd="1" destOrd="2" presId="urn:microsoft.com/office/officeart/2005/8/layout/hProcess4"/>
    <dgm:cxn modelId="{5FE7195C-0EB0-4509-8913-568775749A99}" srcId="{A14D7E7A-F9B3-4EC6-BCFF-67EED79ED76E}" destId="{D53068AD-DF1E-4067-A593-36E35EBDAFD4}" srcOrd="0" destOrd="0" parTransId="{D7DF9977-5FF2-4D5F-B42D-55396ACBCE08}" sibTransId="{13D5FE6D-00EA-4680-A484-637A73BA5865}"/>
    <dgm:cxn modelId="{2DB4EABF-FF7C-4B1E-A002-96DA3EA96820}" type="presOf" srcId="{A14D7E7A-F9B3-4EC6-BCFF-67EED79ED76E}" destId="{F5E25AFF-322C-4F99-A658-E94BF5920AD2}" srcOrd="0" destOrd="0" presId="urn:microsoft.com/office/officeart/2005/8/layout/hProcess4"/>
    <dgm:cxn modelId="{B8500FDE-C8E6-4DD4-9E19-45A318D101E7}" type="presOf" srcId="{EBEF24E4-E71C-4E85-B8F8-2009257D2797}" destId="{08B581E0-3189-4CCF-A427-0A15DE73BE5A}" srcOrd="1" destOrd="1" presId="urn:microsoft.com/office/officeart/2005/8/layout/hProcess4"/>
    <dgm:cxn modelId="{D4628FEE-FB0C-4607-BC1A-DC7D8E3E5DF0}" type="presOf" srcId="{55B81E19-EC36-4881-9DFA-FAB0AF4C7396}" destId="{7CD754AE-38D7-43F3-8811-595481CC142A}" srcOrd="0" destOrd="1" presId="urn:microsoft.com/office/officeart/2005/8/layout/hProcess4"/>
    <dgm:cxn modelId="{A2B302D3-E912-4DB4-A523-BB8F5EBA9059}" type="presOf" srcId="{3CC14CB4-A2C8-482C-9BF4-3DC783BD01D4}" destId="{D95681D1-F351-4FA0-AADC-0C4BC2A59F5E}" srcOrd="1" destOrd="0" presId="urn:microsoft.com/office/officeart/2005/8/layout/hProcess4"/>
    <dgm:cxn modelId="{7C1D29D8-8BA2-4188-B2FD-94BA84DCB176}" srcId="{A14D7E7A-F9B3-4EC6-BCFF-67EED79ED76E}" destId="{75C25949-BFC1-47CC-9D80-8B518EBE839F}" srcOrd="1" destOrd="0" parTransId="{AC32DEBA-14D6-4834-82CB-6B30828FF4F4}" sibTransId="{A911A05E-C9CE-48F8-9EE6-7C02AC1EB8D2}"/>
    <dgm:cxn modelId="{E3D9CDD9-C146-4BA9-936B-8840AFF8C347}" type="presOf" srcId="{7EA1FCAB-EDE6-4405-86E9-2556EF01A5F5}" destId="{85EBB673-36CB-408C-863E-834353AE5E2D}" srcOrd="1" destOrd="2" presId="urn:microsoft.com/office/officeart/2005/8/layout/hProcess4"/>
    <dgm:cxn modelId="{1B410781-AB61-4031-8E17-1E2A8D3C17B1}" type="presOf" srcId="{276CF62E-7859-4AE0-B318-2ED18A698D10}" destId="{7CD754AE-38D7-43F3-8811-595481CC142A}" srcOrd="0" destOrd="2" presId="urn:microsoft.com/office/officeart/2005/8/layout/hProcess4"/>
    <dgm:cxn modelId="{934FE30E-0A46-44BE-A32F-B969D0128F63}" type="presOf" srcId="{10BCE21C-5BB3-4BED-9CF2-C39A5BBE6543}" destId="{7CD754AE-38D7-43F3-8811-595481CC142A}" srcOrd="0" destOrd="3" presId="urn:microsoft.com/office/officeart/2005/8/layout/hProcess4"/>
    <dgm:cxn modelId="{43FB6D3B-0845-443B-A10F-4CE6BAB2ED83}" srcId="{D28C88D9-0E59-4061-BBE5-658FCA00A552}" destId="{A14D7E7A-F9B3-4EC6-BCFF-67EED79ED76E}" srcOrd="2" destOrd="0" parTransId="{44696676-023B-4505-98C9-F35F201D9A93}" sibTransId="{D3ABB408-18F8-4925-9F1D-4F37BFD35531}"/>
    <dgm:cxn modelId="{1B69D8FE-284D-4974-980D-CF9F35E050F9}" srcId="{3F2F6ECD-0244-47EA-B525-B7FA140B0524}" destId="{EF38F3A9-14BB-4D1F-8059-D2732A445EB9}" srcOrd="2" destOrd="0" parTransId="{67985ACF-9FDD-4EA6-9BD2-543A3AC615A5}" sibTransId="{B44BCB6E-1A3D-4EBE-B6AB-EDAA63BFDC11}"/>
    <dgm:cxn modelId="{881D79E0-8E41-4E34-8E3B-F951FD5387B8}" type="presOf" srcId="{7C77D12A-7B35-4CBA-91B9-AF2AF0602944}" destId="{DA24A103-A1B4-4A92-A23E-FB119E4499B9}" srcOrd="0" destOrd="0" presId="urn:microsoft.com/office/officeart/2005/8/layout/hProcess4"/>
    <dgm:cxn modelId="{699F7CE7-BAF6-4FB5-A3B9-03500EE9207A}" srcId="{A14D7E7A-F9B3-4EC6-BCFF-67EED79ED76E}" destId="{7EA1FCAB-EDE6-4405-86E9-2556EF01A5F5}" srcOrd="2" destOrd="0" parTransId="{1F86F853-1001-48FF-A88A-892C953DE1A3}" sibTransId="{62786422-A8A0-4ED7-BAA7-958B279B0640}"/>
    <dgm:cxn modelId="{83087DBF-10BB-41AF-910C-A0FF88A2E44A}" srcId="{68F8D388-6C14-4934-9E00-EB118608E1FA}" destId="{276CF62E-7859-4AE0-B318-2ED18A698D10}" srcOrd="2" destOrd="0" parTransId="{558466B5-507E-4C62-8893-F715454FA1D2}" sibTransId="{B087717F-E80C-4CF4-B28B-8AFC14BA78B1}"/>
    <dgm:cxn modelId="{58309443-3A1D-44D0-868B-64943415A8B8}" type="presOf" srcId="{BD383200-A6B7-450A-84E6-D70911BBC52F}" destId="{A01A2333-4FA8-4F25-8338-E3C437F7CE1C}" srcOrd="1" destOrd="4" presId="urn:microsoft.com/office/officeart/2005/8/layout/hProcess4"/>
    <dgm:cxn modelId="{0C87AFBF-EC0E-46C4-92DF-90DBBE1D5555}" type="presOf" srcId="{EF38F3A9-14BB-4D1F-8059-D2732A445EB9}" destId="{08B581E0-3189-4CCF-A427-0A15DE73BE5A}" srcOrd="1" destOrd="2" presId="urn:microsoft.com/office/officeart/2005/8/layout/hProcess4"/>
    <dgm:cxn modelId="{D368D3F7-DA92-4AB9-B6AC-BFBB030803CB}" type="presOf" srcId="{68F8D388-6C14-4934-9E00-EB118608E1FA}" destId="{51A88C4F-4790-40EE-81A7-155FECBD584E}" srcOrd="0" destOrd="0" presId="urn:microsoft.com/office/officeart/2005/8/layout/hProcess4"/>
    <dgm:cxn modelId="{9AF7AC5F-5FF2-49C3-8576-ADA99DDD162F}" type="presOf" srcId="{8C8251D9-08B4-4AAB-8B10-DA12F99684B0}" destId="{1EB860A3-B20C-4D74-B8B6-5C72F407B12B}" srcOrd="0" destOrd="0" presId="urn:microsoft.com/office/officeart/2005/8/layout/hProcess4"/>
    <dgm:cxn modelId="{8129A72E-91B7-4650-9ABB-C92584F2C120}" type="presOf" srcId="{10BCE21C-5BB3-4BED-9CF2-C39A5BBE6543}" destId="{A01A2333-4FA8-4F25-8338-E3C437F7CE1C}" srcOrd="1" destOrd="3" presId="urn:microsoft.com/office/officeart/2005/8/layout/hProcess4"/>
    <dgm:cxn modelId="{D5882C76-60A3-4043-BC93-6E22B0287519}" srcId="{D28C88D9-0E59-4061-BBE5-658FCA00A552}" destId="{E73B49FA-EE1E-4799-985B-AF4764D88C52}" srcOrd="0" destOrd="0" parTransId="{1DAAB880-ADAE-4EED-9971-B723BE77A525}" sibTransId="{268A9495-0A07-4539-AC1B-EB9B88EC7D44}"/>
    <dgm:cxn modelId="{C6787651-4A2B-4DBE-8E2D-3B3B91670DC8}" type="presOf" srcId="{D53068AD-DF1E-4067-A593-36E35EBDAFD4}" destId="{85EBB673-36CB-408C-863E-834353AE5E2D}" srcOrd="1" destOrd="0" presId="urn:microsoft.com/office/officeart/2005/8/layout/hProcess4"/>
    <dgm:cxn modelId="{EEA80096-A769-4C33-BB20-63C2FA5EB346}" type="presOf" srcId="{7C77D12A-7B35-4CBA-91B9-AF2AF0602944}" destId="{08B581E0-3189-4CCF-A427-0A15DE73BE5A}" srcOrd="1" destOrd="0" presId="urn:microsoft.com/office/officeart/2005/8/layout/hProcess4"/>
    <dgm:cxn modelId="{F711F6E5-4673-4806-921C-AB3B5261E873}" srcId="{68F8D388-6C14-4934-9E00-EB118608E1FA}" destId="{A7CDC2D4-4A10-4041-A899-7CB3B9A85CDC}" srcOrd="0" destOrd="0" parTransId="{D71E104A-0FED-43BF-B9E4-29847D67A18B}" sibTransId="{20386279-FC14-4338-908B-DCAFF51D2CB4}"/>
    <dgm:cxn modelId="{A7AD11B1-F99F-4EA8-A426-A0AC69225800}" srcId="{68F8D388-6C14-4934-9E00-EB118608E1FA}" destId="{BD383200-A6B7-450A-84E6-D70911BBC52F}" srcOrd="4" destOrd="0" parTransId="{5F03BB1B-0F89-4FD3-87A6-726794B8833D}" sibTransId="{CB9DA016-A5F3-49E8-8070-6DB6E7117EC5}"/>
    <dgm:cxn modelId="{7009B901-FED0-48A4-8F0D-33B0916EBC9E}" type="presOf" srcId="{3F2F6ECD-0244-47EA-B525-B7FA140B0524}" destId="{25D9E11D-101C-44FB-99D8-C0C88E41813D}" srcOrd="0" destOrd="0" presId="urn:microsoft.com/office/officeart/2005/8/layout/hProcess4"/>
    <dgm:cxn modelId="{CF38A26F-C88E-44DE-A050-F9043B0B753B}" type="presOf" srcId="{75C25949-BFC1-47CC-9D80-8B518EBE839F}" destId="{85EBB673-36CB-408C-863E-834353AE5E2D}" srcOrd="1" destOrd="1" presId="urn:microsoft.com/office/officeart/2005/8/layout/hProcess4"/>
    <dgm:cxn modelId="{C83E3379-45BE-47F8-8C40-E30843F7DAA2}" type="presOf" srcId="{EF38F3A9-14BB-4D1F-8059-D2732A445EB9}" destId="{DA24A103-A1B4-4A92-A23E-FB119E4499B9}" srcOrd="0" destOrd="2" presId="urn:microsoft.com/office/officeart/2005/8/layout/hProcess4"/>
    <dgm:cxn modelId="{D839BCC3-C067-48E0-AD0E-E5521AFF2B12}" srcId="{68F8D388-6C14-4934-9E00-EB118608E1FA}" destId="{55B81E19-EC36-4881-9DFA-FAB0AF4C7396}" srcOrd="1" destOrd="0" parTransId="{97F542C8-447D-4A8A-86D5-C9EC69181A62}" sibTransId="{CFB87ECF-8E4E-46FF-8D38-FA3445F22D87}"/>
    <dgm:cxn modelId="{9C5D5842-F14A-4944-AD84-953132FA27BD}" srcId="{68F8D388-6C14-4934-9E00-EB118608E1FA}" destId="{10BCE21C-5BB3-4BED-9CF2-C39A5BBE6543}" srcOrd="3" destOrd="0" parTransId="{D830F502-5F70-4FC9-B7CB-A12A682B372A}" sibTransId="{4F1FE72C-8303-4631-A59E-31F2D455F7C3}"/>
    <dgm:cxn modelId="{E50859DC-FC74-4142-8EDF-F3C5447B02F2}" srcId="{D28C88D9-0E59-4061-BBE5-658FCA00A552}" destId="{3F2F6ECD-0244-47EA-B525-B7FA140B0524}" srcOrd="3" destOrd="0" parTransId="{D0AF6E01-4E71-45AA-BEEF-ECC67EAB5034}" sibTransId="{BB94753E-8C6A-4D79-B199-2F76C6B1AF10}"/>
    <dgm:cxn modelId="{D9359D89-1BE9-46F6-B71B-8F253E2ACCCE}" type="presOf" srcId="{55B81E19-EC36-4881-9DFA-FAB0AF4C7396}" destId="{A01A2333-4FA8-4F25-8338-E3C437F7CE1C}" srcOrd="1" destOrd="1" presId="urn:microsoft.com/office/officeart/2005/8/layout/hProcess4"/>
    <dgm:cxn modelId="{06B5CA03-3736-42BE-A293-821FCB2A89F8}" srcId="{3F2F6ECD-0244-47EA-B525-B7FA140B0524}" destId="{EBEF24E4-E71C-4E85-B8F8-2009257D2797}" srcOrd="1" destOrd="0" parTransId="{0E706155-E38D-4AC9-8B27-70845F623330}" sibTransId="{BE285E9B-FD6C-47FF-840B-536B9D3B5BEA}"/>
    <dgm:cxn modelId="{5D0B43D0-EDB8-4B9B-B354-87BA2E14CEB0}" type="presOf" srcId="{268A9495-0A07-4539-AC1B-EB9B88EC7D44}" destId="{668D8146-F991-4CEF-9853-60926F7F35BB}" srcOrd="0" destOrd="0" presId="urn:microsoft.com/office/officeart/2005/8/layout/hProcess4"/>
    <dgm:cxn modelId="{16F38F5F-3F1B-4A7A-8F6B-614C4C9A28CB}" type="presOf" srcId="{BD383200-A6B7-450A-84E6-D70911BBC52F}" destId="{7CD754AE-38D7-43F3-8811-595481CC142A}" srcOrd="0" destOrd="4" presId="urn:microsoft.com/office/officeart/2005/8/layout/hProcess4"/>
    <dgm:cxn modelId="{54545421-BB11-4991-9644-FF75B6B12172}" type="presOf" srcId="{3CC14CB4-A2C8-482C-9BF4-3DC783BD01D4}" destId="{E7395C5C-AEE1-4433-84AC-887A8A44085C}" srcOrd="0" destOrd="0" presId="urn:microsoft.com/office/officeart/2005/8/layout/hProcess4"/>
    <dgm:cxn modelId="{A8678DE9-4C08-440A-B5FF-7A9AC5DA909C}" type="presParOf" srcId="{A2EA2983-5334-453E-AEFC-B5DC2C61D308}" destId="{48CB0902-DBB9-4D6F-B962-4B258D0B5626}" srcOrd="0" destOrd="0" presId="urn:microsoft.com/office/officeart/2005/8/layout/hProcess4"/>
    <dgm:cxn modelId="{DDD54047-7B67-4F59-8428-7DAEC54CAA9E}" type="presParOf" srcId="{A2EA2983-5334-453E-AEFC-B5DC2C61D308}" destId="{A5D65E7C-998C-486A-8052-2E747C800718}" srcOrd="1" destOrd="0" presId="urn:microsoft.com/office/officeart/2005/8/layout/hProcess4"/>
    <dgm:cxn modelId="{38A4AAE7-0A52-4545-8CA7-E0D7BBBB77CC}" type="presParOf" srcId="{A2EA2983-5334-453E-AEFC-B5DC2C61D308}" destId="{3B41DF15-7B74-46FE-8051-570F91EBA0EE}" srcOrd="2" destOrd="0" presId="urn:microsoft.com/office/officeart/2005/8/layout/hProcess4"/>
    <dgm:cxn modelId="{6C234DB4-09CD-4FF6-80B4-AA7F33A9B992}" type="presParOf" srcId="{3B41DF15-7B74-46FE-8051-570F91EBA0EE}" destId="{E9EC8838-46EB-443B-8B5E-E91E8FD8AE76}" srcOrd="0" destOrd="0" presId="urn:microsoft.com/office/officeart/2005/8/layout/hProcess4"/>
    <dgm:cxn modelId="{B9CCC39E-3256-4AE8-A26E-8A0887EF1A33}" type="presParOf" srcId="{E9EC8838-46EB-443B-8B5E-E91E8FD8AE76}" destId="{E0EBCDB8-45F2-4499-84D4-7490D04CC661}" srcOrd="0" destOrd="0" presId="urn:microsoft.com/office/officeart/2005/8/layout/hProcess4"/>
    <dgm:cxn modelId="{1C4E600A-05E3-4092-BCF1-16DE88DEB49C}" type="presParOf" srcId="{E9EC8838-46EB-443B-8B5E-E91E8FD8AE76}" destId="{E7395C5C-AEE1-4433-84AC-887A8A44085C}" srcOrd="1" destOrd="0" presId="urn:microsoft.com/office/officeart/2005/8/layout/hProcess4"/>
    <dgm:cxn modelId="{69687F26-E5B4-4A4D-9EA5-1647FCAD5893}" type="presParOf" srcId="{E9EC8838-46EB-443B-8B5E-E91E8FD8AE76}" destId="{D95681D1-F351-4FA0-AADC-0C4BC2A59F5E}" srcOrd="2" destOrd="0" presId="urn:microsoft.com/office/officeart/2005/8/layout/hProcess4"/>
    <dgm:cxn modelId="{235E9FA9-D841-4085-90A2-7776194A0BFA}" type="presParOf" srcId="{E9EC8838-46EB-443B-8B5E-E91E8FD8AE76}" destId="{8C8CB409-9338-4DBE-88FB-783664A39E5A}" srcOrd="3" destOrd="0" presId="urn:microsoft.com/office/officeart/2005/8/layout/hProcess4"/>
    <dgm:cxn modelId="{69CCDAFB-58E4-430B-9A16-72BAD1471AFD}" type="presParOf" srcId="{E9EC8838-46EB-443B-8B5E-E91E8FD8AE76}" destId="{315DF441-7B82-4038-86C1-C4F3E55E7573}" srcOrd="4" destOrd="0" presId="urn:microsoft.com/office/officeart/2005/8/layout/hProcess4"/>
    <dgm:cxn modelId="{638557EA-1918-492F-AE55-2F5ECEB6BC7C}" type="presParOf" srcId="{3B41DF15-7B74-46FE-8051-570F91EBA0EE}" destId="{668D8146-F991-4CEF-9853-60926F7F35BB}" srcOrd="1" destOrd="0" presId="urn:microsoft.com/office/officeart/2005/8/layout/hProcess4"/>
    <dgm:cxn modelId="{229A561B-2253-48E3-9F6E-B83818F2E0B8}" type="presParOf" srcId="{3B41DF15-7B74-46FE-8051-570F91EBA0EE}" destId="{CC20E469-356A-4D64-A29C-2E87733920D3}" srcOrd="2" destOrd="0" presId="urn:microsoft.com/office/officeart/2005/8/layout/hProcess4"/>
    <dgm:cxn modelId="{133A2040-584C-4977-9821-ADC8AC1E6F9F}" type="presParOf" srcId="{CC20E469-356A-4D64-A29C-2E87733920D3}" destId="{D43125C4-FB4D-4B74-B1BC-C6771D94FB3A}" srcOrd="0" destOrd="0" presId="urn:microsoft.com/office/officeart/2005/8/layout/hProcess4"/>
    <dgm:cxn modelId="{1E9DD964-25A5-425F-800F-5FD381D404FD}" type="presParOf" srcId="{CC20E469-356A-4D64-A29C-2E87733920D3}" destId="{7CD754AE-38D7-43F3-8811-595481CC142A}" srcOrd="1" destOrd="0" presId="urn:microsoft.com/office/officeart/2005/8/layout/hProcess4"/>
    <dgm:cxn modelId="{0EDC64EC-9F31-4A88-9963-2D690B30B74C}" type="presParOf" srcId="{CC20E469-356A-4D64-A29C-2E87733920D3}" destId="{A01A2333-4FA8-4F25-8338-E3C437F7CE1C}" srcOrd="2" destOrd="0" presId="urn:microsoft.com/office/officeart/2005/8/layout/hProcess4"/>
    <dgm:cxn modelId="{F8C4F788-AB5F-4EFD-8772-697AC10A529E}" type="presParOf" srcId="{CC20E469-356A-4D64-A29C-2E87733920D3}" destId="{51A88C4F-4790-40EE-81A7-155FECBD584E}" srcOrd="3" destOrd="0" presId="urn:microsoft.com/office/officeart/2005/8/layout/hProcess4"/>
    <dgm:cxn modelId="{62799E8C-451F-4721-9DC3-5A357B3AB932}" type="presParOf" srcId="{CC20E469-356A-4D64-A29C-2E87733920D3}" destId="{5A4E4B60-AD7D-4F15-B226-48E0227A9596}" srcOrd="4" destOrd="0" presId="urn:microsoft.com/office/officeart/2005/8/layout/hProcess4"/>
    <dgm:cxn modelId="{7FB5DC68-A6D3-4F82-9671-620A45213E5C}" type="presParOf" srcId="{3B41DF15-7B74-46FE-8051-570F91EBA0EE}" destId="{1EB860A3-B20C-4D74-B8B6-5C72F407B12B}" srcOrd="3" destOrd="0" presId="urn:microsoft.com/office/officeart/2005/8/layout/hProcess4"/>
    <dgm:cxn modelId="{E12E045A-9DD0-40B9-828C-D0AACE4713E7}" type="presParOf" srcId="{3B41DF15-7B74-46FE-8051-570F91EBA0EE}" destId="{FD6D4898-4E28-48BF-A11A-51A04491BDDF}" srcOrd="4" destOrd="0" presId="urn:microsoft.com/office/officeart/2005/8/layout/hProcess4"/>
    <dgm:cxn modelId="{73569251-1906-4698-8E76-C4F38C8EA09D}" type="presParOf" srcId="{FD6D4898-4E28-48BF-A11A-51A04491BDDF}" destId="{538873C5-C043-4BD3-A9CD-A8B16B04545F}" srcOrd="0" destOrd="0" presId="urn:microsoft.com/office/officeart/2005/8/layout/hProcess4"/>
    <dgm:cxn modelId="{5851AF9B-4991-4343-A6B5-6691F903CD80}" type="presParOf" srcId="{FD6D4898-4E28-48BF-A11A-51A04491BDDF}" destId="{A7A5500F-E933-4037-B7C8-C471EE7602EE}" srcOrd="1" destOrd="0" presId="urn:microsoft.com/office/officeart/2005/8/layout/hProcess4"/>
    <dgm:cxn modelId="{500DAF5A-8B61-4B97-AA01-21D97B05FD28}" type="presParOf" srcId="{FD6D4898-4E28-48BF-A11A-51A04491BDDF}" destId="{85EBB673-36CB-408C-863E-834353AE5E2D}" srcOrd="2" destOrd="0" presId="urn:microsoft.com/office/officeart/2005/8/layout/hProcess4"/>
    <dgm:cxn modelId="{CE5F0709-1A84-4E40-91C7-40D618CE6D2E}" type="presParOf" srcId="{FD6D4898-4E28-48BF-A11A-51A04491BDDF}" destId="{F5E25AFF-322C-4F99-A658-E94BF5920AD2}" srcOrd="3" destOrd="0" presId="urn:microsoft.com/office/officeart/2005/8/layout/hProcess4"/>
    <dgm:cxn modelId="{C8BBD304-98EF-497A-B124-F73C4D0A4EC2}" type="presParOf" srcId="{FD6D4898-4E28-48BF-A11A-51A04491BDDF}" destId="{B785FCCE-6AC4-4771-B7C9-EDC2FEB8A850}" srcOrd="4" destOrd="0" presId="urn:microsoft.com/office/officeart/2005/8/layout/hProcess4"/>
    <dgm:cxn modelId="{A5470353-3D16-4AF5-8BDD-111A3E376D90}" type="presParOf" srcId="{3B41DF15-7B74-46FE-8051-570F91EBA0EE}" destId="{B34DA433-6596-4550-B0EC-034C21929907}" srcOrd="5" destOrd="0" presId="urn:microsoft.com/office/officeart/2005/8/layout/hProcess4"/>
    <dgm:cxn modelId="{DF444658-99E5-470C-8E4C-B206C7E9AED1}" type="presParOf" srcId="{3B41DF15-7B74-46FE-8051-570F91EBA0EE}" destId="{2FDEF710-1CDB-4F99-80FB-828C816B772D}" srcOrd="6" destOrd="0" presId="urn:microsoft.com/office/officeart/2005/8/layout/hProcess4"/>
    <dgm:cxn modelId="{576D0598-5F07-46DD-AA82-9F1457AF499C}" type="presParOf" srcId="{2FDEF710-1CDB-4F99-80FB-828C816B772D}" destId="{FDB637B3-B620-4FE3-BA78-C1D80C9F87BE}" srcOrd="0" destOrd="0" presId="urn:microsoft.com/office/officeart/2005/8/layout/hProcess4"/>
    <dgm:cxn modelId="{03951604-4370-4B57-94C2-44C4A5C4716F}" type="presParOf" srcId="{2FDEF710-1CDB-4F99-80FB-828C816B772D}" destId="{DA24A103-A1B4-4A92-A23E-FB119E4499B9}" srcOrd="1" destOrd="0" presId="urn:microsoft.com/office/officeart/2005/8/layout/hProcess4"/>
    <dgm:cxn modelId="{9CB5B7FD-72C4-405C-9B0B-2354303733A3}" type="presParOf" srcId="{2FDEF710-1CDB-4F99-80FB-828C816B772D}" destId="{08B581E0-3189-4CCF-A427-0A15DE73BE5A}" srcOrd="2" destOrd="0" presId="urn:microsoft.com/office/officeart/2005/8/layout/hProcess4"/>
    <dgm:cxn modelId="{CC3600F4-8838-4529-9E42-CC6CAE0582AB}" type="presParOf" srcId="{2FDEF710-1CDB-4F99-80FB-828C816B772D}" destId="{25D9E11D-101C-44FB-99D8-C0C88E41813D}" srcOrd="3" destOrd="0" presId="urn:microsoft.com/office/officeart/2005/8/layout/hProcess4"/>
    <dgm:cxn modelId="{F07AA257-8FDD-4A40-974B-72D97E063437}" type="presParOf" srcId="{2FDEF710-1CDB-4F99-80FB-828C816B772D}" destId="{CC8CC654-5A32-4AE3-AE3A-74A8CA1A169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A8E9F-899B-4FFB-BB4B-509AD5E4E42A}" type="doc">
      <dgm:prSet loTypeId="urn:microsoft.com/office/officeart/2008/layout/AlternatingPictureBlocks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ECA494D6-09CD-456D-A7FE-DE6D3D672EDC}">
      <dgm:prSet phldrT="[Text]"/>
      <dgm:spPr/>
      <dgm:t>
        <a:bodyPr/>
        <a:lstStyle/>
        <a:p>
          <a:r>
            <a:rPr lang="en-US" smtClean="0"/>
            <a:t>Trẻ em &lt; 5 tuổi</a:t>
          </a:r>
          <a:endParaRPr lang="en-US"/>
        </a:p>
      </dgm:t>
    </dgm:pt>
    <dgm:pt modelId="{0F7594A9-6740-4711-BFDC-B0F140036341}" type="parTrans" cxnId="{E20D725B-CD43-4CEE-AF6E-734703AD58DC}">
      <dgm:prSet/>
      <dgm:spPr/>
      <dgm:t>
        <a:bodyPr/>
        <a:lstStyle/>
        <a:p>
          <a:endParaRPr lang="en-US"/>
        </a:p>
      </dgm:t>
    </dgm:pt>
    <dgm:pt modelId="{A34FB94B-A7F5-41B7-B4F4-87C87B60FF17}" type="sibTrans" cxnId="{E20D725B-CD43-4CEE-AF6E-734703AD58DC}">
      <dgm:prSet/>
      <dgm:spPr/>
      <dgm:t>
        <a:bodyPr/>
        <a:lstStyle/>
        <a:p>
          <a:endParaRPr lang="en-US"/>
        </a:p>
      </dgm:t>
    </dgm:pt>
    <dgm:pt modelId="{7DA949EC-C17B-44B7-90BA-3822B07BB0B1}">
      <dgm:prSet phldrT="[Text]"/>
      <dgm:spPr/>
      <dgm:t>
        <a:bodyPr/>
        <a:lstStyle/>
        <a:p>
          <a:r>
            <a:rPr lang="en-US" smtClean="0"/>
            <a:t>Người &gt;50 tuổi</a:t>
          </a:r>
          <a:endParaRPr lang="en-US"/>
        </a:p>
      </dgm:t>
    </dgm:pt>
    <dgm:pt modelId="{EDABEB51-8050-4B86-8817-AC6AC26E45EB}" type="parTrans" cxnId="{A703605A-DDF5-40CC-AEAC-B4C1F22F1F50}">
      <dgm:prSet/>
      <dgm:spPr/>
      <dgm:t>
        <a:bodyPr/>
        <a:lstStyle/>
        <a:p>
          <a:endParaRPr lang="en-US"/>
        </a:p>
      </dgm:t>
    </dgm:pt>
    <dgm:pt modelId="{70C02107-3346-4872-81DB-8D1C9D08B79D}" type="sibTrans" cxnId="{A703605A-DDF5-40CC-AEAC-B4C1F22F1F50}">
      <dgm:prSet/>
      <dgm:spPr/>
      <dgm:t>
        <a:bodyPr/>
        <a:lstStyle/>
        <a:p>
          <a:endParaRPr lang="en-US"/>
        </a:p>
      </dgm:t>
    </dgm:pt>
    <dgm:pt modelId="{73EB2FED-914B-4C0C-BFF6-0FABAAB14FAE}">
      <dgm:prSet phldrT="[Text]"/>
      <dgm:spPr/>
      <dgm:t>
        <a:bodyPr/>
        <a:lstStyle/>
        <a:p>
          <a:r>
            <a:rPr lang="en-US" smtClean="0"/>
            <a:t>Phụ nữ mang thai</a:t>
          </a:r>
          <a:endParaRPr lang="en-US"/>
        </a:p>
      </dgm:t>
    </dgm:pt>
    <dgm:pt modelId="{45AA5D13-3932-4AFC-94D0-0926329CBA2A}" type="parTrans" cxnId="{800510D3-4EB0-47EB-94A6-D9ABFBE9ABB2}">
      <dgm:prSet/>
      <dgm:spPr/>
      <dgm:t>
        <a:bodyPr/>
        <a:lstStyle/>
        <a:p>
          <a:endParaRPr lang="en-US"/>
        </a:p>
      </dgm:t>
    </dgm:pt>
    <dgm:pt modelId="{D736A95C-CDE9-418D-B40C-0E437011DF84}" type="sibTrans" cxnId="{800510D3-4EB0-47EB-94A6-D9ABFBE9ABB2}">
      <dgm:prSet/>
      <dgm:spPr/>
      <dgm:t>
        <a:bodyPr/>
        <a:lstStyle/>
        <a:p>
          <a:endParaRPr lang="en-US"/>
        </a:p>
      </dgm:t>
    </dgm:pt>
    <dgm:pt modelId="{F3292B02-D56F-40AB-8DA4-30C39A92931F}">
      <dgm:prSet phldrT="[Text]"/>
      <dgm:spPr/>
      <dgm:t>
        <a:bodyPr/>
        <a:lstStyle/>
        <a:p>
          <a:r>
            <a:rPr lang="en-US" smtClean="0"/>
            <a:t>Có bệnh lý mạn tính</a:t>
          </a:r>
          <a:endParaRPr lang="en-US"/>
        </a:p>
      </dgm:t>
    </dgm:pt>
    <dgm:pt modelId="{71764F72-F63C-47AE-99DC-97B7E3515AE1}" type="parTrans" cxnId="{A6CA34CF-7356-496E-938F-2973CAADC3C4}">
      <dgm:prSet/>
      <dgm:spPr/>
      <dgm:t>
        <a:bodyPr/>
        <a:lstStyle/>
        <a:p>
          <a:endParaRPr lang="en-US"/>
        </a:p>
      </dgm:t>
    </dgm:pt>
    <dgm:pt modelId="{96F1A4FF-F397-43F7-B912-8EBC027B32B6}" type="sibTrans" cxnId="{A6CA34CF-7356-496E-938F-2973CAADC3C4}">
      <dgm:prSet/>
      <dgm:spPr/>
      <dgm:t>
        <a:bodyPr/>
        <a:lstStyle/>
        <a:p>
          <a:endParaRPr lang="en-US"/>
        </a:p>
      </dgm:t>
    </dgm:pt>
    <dgm:pt modelId="{53E3CCEB-456E-46CA-B483-257643EBE069}" type="pres">
      <dgm:prSet presAssocID="{44DA8E9F-899B-4FFB-BB4B-509AD5E4E42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383B17-31EC-4020-BEBC-27906D703202}" type="pres">
      <dgm:prSet presAssocID="{ECA494D6-09CD-456D-A7FE-DE6D3D672EDC}" presName="comp" presStyleCnt="0"/>
      <dgm:spPr/>
    </dgm:pt>
    <dgm:pt modelId="{135F3FE3-7B93-4DEE-86CD-028A143338BE}" type="pres">
      <dgm:prSet presAssocID="{ECA494D6-09CD-456D-A7FE-DE6D3D672EDC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AA92A-148E-4624-A263-00785F001E4C}" type="pres">
      <dgm:prSet presAssocID="{ECA494D6-09CD-456D-A7FE-DE6D3D672EDC}" presName="rect1" presStyleLbl="ln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0" r="-40000"/>
          </a:stretch>
        </a:blipFill>
      </dgm:spPr>
    </dgm:pt>
    <dgm:pt modelId="{9E5D332C-619F-4572-A324-3C37880908DA}" type="pres">
      <dgm:prSet presAssocID="{A34FB94B-A7F5-41B7-B4F4-87C87B60FF17}" presName="sibTrans" presStyleCnt="0"/>
      <dgm:spPr/>
    </dgm:pt>
    <dgm:pt modelId="{CF4E2545-6773-4310-878C-89E5E3E5313A}" type="pres">
      <dgm:prSet presAssocID="{7DA949EC-C17B-44B7-90BA-3822B07BB0B1}" presName="comp" presStyleCnt="0"/>
      <dgm:spPr/>
    </dgm:pt>
    <dgm:pt modelId="{92345E21-5A84-459D-9E5A-24647C3F309D}" type="pres">
      <dgm:prSet presAssocID="{7DA949EC-C17B-44B7-90BA-3822B07BB0B1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C0ECB-2B4D-43AF-92D9-069FF3E7DAFE}" type="pres">
      <dgm:prSet presAssocID="{7DA949EC-C17B-44B7-90BA-3822B07BB0B1}" presName="rect1" presStyleLbl="l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0" r="-40000"/>
          </a:stretch>
        </a:blipFill>
      </dgm:spPr>
    </dgm:pt>
    <dgm:pt modelId="{7BBE79C0-7E7F-4519-82B3-52DD420DA038}" type="pres">
      <dgm:prSet presAssocID="{70C02107-3346-4872-81DB-8D1C9D08B79D}" presName="sibTrans" presStyleCnt="0"/>
      <dgm:spPr/>
    </dgm:pt>
    <dgm:pt modelId="{8FFAB4FF-3DFE-421D-979B-F3ACB5A19980}" type="pres">
      <dgm:prSet presAssocID="{73EB2FED-914B-4C0C-BFF6-0FABAAB14FAE}" presName="comp" presStyleCnt="0"/>
      <dgm:spPr/>
    </dgm:pt>
    <dgm:pt modelId="{77DB3508-FEE8-4843-BABF-528539095B34}" type="pres">
      <dgm:prSet presAssocID="{73EB2FED-914B-4C0C-BFF6-0FABAAB14FAE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F2067-318C-4F54-B752-F89E41F1AE9F}" type="pres">
      <dgm:prSet presAssocID="{73EB2FED-914B-4C0C-BFF6-0FABAAB14FAE}" presName="rect1" presStyleLbl="ln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3F400C56-4830-44E5-B44E-2BC3A221F13D}" type="pres">
      <dgm:prSet presAssocID="{D736A95C-CDE9-418D-B40C-0E437011DF84}" presName="sibTrans" presStyleCnt="0"/>
      <dgm:spPr/>
    </dgm:pt>
    <dgm:pt modelId="{F1EE3A60-8B65-4F05-B7F7-AEBD33D7E946}" type="pres">
      <dgm:prSet presAssocID="{F3292B02-D56F-40AB-8DA4-30C39A92931F}" presName="comp" presStyleCnt="0"/>
      <dgm:spPr/>
    </dgm:pt>
    <dgm:pt modelId="{5C0A26D5-00D4-4CBA-A2CD-97C9631B917F}" type="pres">
      <dgm:prSet presAssocID="{F3292B02-D56F-40AB-8DA4-30C39A92931F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D5E9B-9F02-4118-8482-7F37940CAC4A}" type="pres">
      <dgm:prSet presAssocID="{F3292B02-D56F-40AB-8DA4-30C39A92931F}" presName="rect1" presStyleLbl="lnNode1" presStyleIdx="3" presStyleCnt="4"/>
      <dgm:spPr/>
    </dgm:pt>
  </dgm:ptLst>
  <dgm:cxnLst>
    <dgm:cxn modelId="{60821BE6-7CDC-461A-A2D1-032B643D4DCC}" type="presOf" srcId="{F3292B02-D56F-40AB-8DA4-30C39A92931F}" destId="{5C0A26D5-00D4-4CBA-A2CD-97C9631B917F}" srcOrd="0" destOrd="0" presId="urn:microsoft.com/office/officeart/2008/layout/AlternatingPictureBlocks"/>
    <dgm:cxn modelId="{8F219CFE-45C8-4949-B277-3B7DED0CC8AE}" type="presOf" srcId="{7DA949EC-C17B-44B7-90BA-3822B07BB0B1}" destId="{92345E21-5A84-459D-9E5A-24647C3F309D}" srcOrd="0" destOrd="0" presId="urn:microsoft.com/office/officeart/2008/layout/AlternatingPictureBlocks"/>
    <dgm:cxn modelId="{E20D725B-CD43-4CEE-AF6E-734703AD58DC}" srcId="{44DA8E9F-899B-4FFB-BB4B-509AD5E4E42A}" destId="{ECA494D6-09CD-456D-A7FE-DE6D3D672EDC}" srcOrd="0" destOrd="0" parTransId="{0F7594A9-6740-4711-BFDC-B0F140036341}" sibTransId="{A34FB94B-A7F5-41B7-B4F4-87C87B60FF17}"/>
    <dgm:cxn modelId="{800510D3-4EB0-47EB-94A6-D9ABFBE9ABB2}" srcId="{44DA8E9F-899B-4FFB-BB4B-509AD5E4E42A}" destId="{73EB2FED-914B-4C0C-BFF6-0FABAAB14FAE}" srcOrd="2" destOrd="0" parTransId="{45AA5D13-3932-4AFC-94D0-0926329CBA2A}" sibTransId="{D736A95C-CDE9-418D-B40C-0E437011DF84}"/>
    <dgm:cxn modelId="{A703605A-DDF5-40CC-AEAC-B4C1F22F1F50}" srcId="{44DA8E9F-899B-4FFB-BB4B-509AD5E4E42A}" destId="{7DA949EC-C17B-44B7-90BA-3822B07BB0B1}" srcOrd="1" destOrd="0" parTransId="{EDABEB51-8050-4B86-8817-AC6AC26E45EB}" sibTransId="{70C02107-3346-4872-81DB-8D1C9D08B79D}"/>
    <dgm:cxn modelId="{A8435811-9469-48EC-93B9-6396F044F80B}" type="presOf" srcId="{ECA494D6-09CD-456D-A7FE-DE6D3D672EDC}" destId="{135F3FE3-7B93-4DEE-86CD-028A143338BE}" srcOrd="0" destOrd="0" presId="urn:microsoft.com/office/officeart/2008/layout/AlternatingPictureBlocks"/>
    <dgm:cxn modelId="{A6CA34CF-7356-496E-938F-2973CAADC3C4}" srcId="{44DA8E9F-899B-4FFB-BB4B-509AD5E4E42A}" destId="{F3292B02-D56F-40AB-8DA4-30C39A92931F}" srcOrd="3" destOrd="0" parTransId="{71764F72-F63C-47AE-99DC-97B7E3515AE1}" sibTransId="{96F1A4FF-F397-43F7-B912-8EBC027B32B6}"/>
    <dgm:cxn modelId="{51A504AF-7DED-4A37-89B5-2218A7AA9CD2}" type="presOf" srcId="{44DA8E9F-899B-4FFB-BB4B-509AD5E4E42A}" destId="{53E3CCEB-456E-46CA-B483-257643EBE069}" srcOrd="0" destOrd="0" presId="urn:microsoft.com/office/officeart/2008/layout/AlternatingPictureBlocks"/>
    <dgm:cxn modelId="{17BE8011-E92D-44B9-9C18-D38874A244E0}" type="presOf" srcId="{73EB2FED-914B-4C0C-BFF6-0FABAAB14FAE}" destId="{77DB3508-FEE8-4843-BABF-528539095B34}" srcOrd="0" destOrd="0" presId="urn:microsoft.com/office/officeart/2008/layout/AlternatingPictureBlocks"/>
    <dgm:cxn modelId="{BCD01F2E-2CFD-4152-AAEA-CD8EC85D1A95}" type="presParOf" srcId="{53E3CCEB-456E-46CA-B483-257643EBE069}" destId="{D9383B17-31EC-4020-BEBC-27906D703202}" srcOrd="0" destOrd="0" presId="urn:microsoft.com/office/officeart/2008/layout/AlternatingPictureBlocks"/>
    <dgm:cxn modelId="{77AF5610-8EBE-4D89-8D95-6C83809BB151}" type="presParOf" srcId="{D9383B17-31EC-4020-BEBC-27906D703202}" destId="{135F3FE3-7B93-4DEE-86CD-028A143338BE}" srcOrd="0" destOrd="0" presId="urn:microsoft.com/office/officeart/2008/layout/AlternatingPictureBlocks"/>
    <dgm:cxn modelId="{A88CFC71-6DAE-43E1-AFEA-7A3AE5BF444D}" type="presParOf" srcId="{D9383B17-31EC-4020-BEBC-27906D703202}" destId="{4E3AA92A-148E-4624-A263-00785F001E4C}" srcOrd="1" destOrd="0" presId="urn:microsoft.com/office/officeart/2008/layout/AlternatingPictureBlocks"/>
    <dgm:cxn modelId="{91290F22-4AB3-44C0-B3DE-C3249AE09E9D}" type="presParOf" srcId="{53E3CCEB-456E-46CA-B483-257643EBE069}" destId="{9E5D332C-619F-4572-A324-3C37880908DA}" srcOrd="1" destOrd="0" presId="urn:microsoft.com/office/officeart/2008/layout/AlternatingPictureBlocks"/>
    <dgm:cxn modelId="{592F35D7-3449-4D69-8FBA-D83738882DC2}" type="presParOf" srcId="{53E3CCEB-456E-46CA-B483-257643EBE069}" destId="{CF4E2545-6773-4310-878C-89E5E3E5313A}" srcOrd="2" destOrd="0" presId="urn:microsoft.com/office/officeart/2008/layout/AlternatingPictureBlocks"/>
    <dgm:cxn modelId="{17F48DE6-E892-4E52-B614-F636C4C9BC61}" type="presParOf" srcId="{CF4E2545-6773-4310-878C-89E5E3E5313A}" destId="{92345E21-5A84-459D-9E5A-24647C3F309D}" srcOrd="0" destOrd="0" presId="urn:microsoft.com/office/officeart/2008/layout/AlternatingPictureBlocks"/>
    <dgm:cxn modelId="{BA9337A1-854A-4DC6-95C0-E920F7C79F29}" type="presParOf" srcId="{CF4E2545-6773-4310-878C-89E5E3E5313A}" destId="{804C0ECB-2B4D-43AF-92D9-069FF3E7DAFE}" srcOrd="1" destOrd="0" presId="urn:microsoft.com/office/officeart/2008/layout/AlternatingPictureBlocks"/>
    <dgm:cxn modelId="{BE9B3375-47E2-4E31-94DF-DC38A6FA0E99}" type="presParOf" srcId="{53E3CCEB-456E-46CA-B483-257643EBE069}" destId="{7BBE79C0-7E7F-4519-82B3-52DD420DA038}" srcOrd="3" destOrd="0" presId="urn:microsoft.com/office/officeart/2008/layout/AlternatingPictureBlocks"/>
    <dgm:cxn modelId="{E4610159-61B8-4047-98C0-5905F4CE7875}" type="presParOf" srcId="{53E3CCEB-456E-46CA-B483-257643EBE069}" destId="{8FFAB4FF-3DFE-421D-979B-F3ACB5A19980}" srcOrd="4" destOrd="0" presId="urn:microsoft.com/office/officeart/2008/layout/AlternatingPictureBlocks"/>
    <dgm:cxn modelId="{CE9F7ECE-9C70-4E13-ABC8-1D9C8DB4FD33}" type="presParOf" srcId="{8FFAB4FF-3DFE-421D-979B-F3ACB5A19980}" destId="{77DB3508-FEE8-4843-BABF-528539095B34}" srcOrd="0" destOrd="0" presId="urn:microsoft.com/office/officeart/2008/layout/AlternatingPictureBlocks"/>
    <dgm:cxn modelId="{9D91FF5B-170D-4F9B-BAE6-75770547AE36}" type="presParOf" srcId="{8FFAB4FF-3DFE-421D-979B-F3ACB5A19980}" destId="{4C6F2067-318C-4F54-B752-F89E41F1AE9F}" srcOrd="1" destOrd="0" presId="urn:microsoft.com/office/officeart/2008/layout/AlternatingPictureBlocks"/>
    <dgm:cxn modelId="{EEA40EC0-03AA-4C0F-BD87-00FA0EDD171F}" type="presParOf" srcId="{53E3CCEB-456E-46CA-B483-257643EBE069}" destId="{3F400C56-4830-44E5-B44E-2BC3A221F13D}" srcOrd="5" destOrd="0" presId="urn:microsoft.com/office/officeart/2008/layout/AlternatingPictureBlocks"/>
    <dgm:cxn modelId="{A64B14A5-300C-4ADE-A0B0-06E3F929B756}" type="presParOf" srcId="{53E3CCEB-456E-46CA-B483-257643EBE069}" destId="{F1EE3A60-8B65-4F05-B7F7-AEBD33D7E946}" srcOrd="6" destOrd="0" presId="urn:microsoft.com/office/officeart/2008/layout/AlternatingPictureBlocks"/>
    <dgm:cxn modelId="{BD2F483F-0CBD-4E96-BF1E-F5D799E4CCE9}" type="presParOf" srcId="{F1EE3A60-8B65-4F05-B7F7-AEBD33D7E946}" destId="{5C0A26D5-00D4-4CBA-A2CD-97C9631B917F}" srcOrd="0" destOrd="0" presId="urn:microsoft.com/office/officeart/2008/layout/AlternatingPictureBlocks"/>
    <dgm:cxn modelId="{031C4047-5E33-4020-B91C-4DE38E0FFBD0}" type="presParOf" srcId="{F1EE3A60-8B65-4F05-B7F7-AEBD33D7E946}" destId="{B0DD5E9B-9F02-4118-8482-7F37940CAC4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32451C-3A37-4E11-B927-413F776DC55C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#3" csCatId="colorful" phldr="1"/>
      <dgm:spPr/>
    </dgm:pt>
    <dgm:pt modelId="{5F566C67-D00B-4465-8FA9-0D8675DC9325}">
      <dgm:prSet phldrT="[Text]"/>
      <dgm:spPr/>
      <dgm:t>
        <a:bodyPr/>
        <a:lstStyle/>
        <a:p>
          <a:r>
            <a:rPr lang="en-US" smtClean="0"/>
            <a:t>Dị ứng trứng gà</a:t>
          </a:r>
          <a:endParaRPr lang="en-US"/>
        </a:p>
      </dgm:t>
    </dgm:pt>
    <dgm:pt modelId="{41FC0ECE-399C-49F3-B806-DA5A8A02432A}" type="parTrans" cxnId="{8ABC52DC-66D7-4BDA-89C5-4E82D463006F}">
      <dgm:prSet/>
      <dgm:spPr/>
      <dgm:t>
        <a:bodyPr/>
        <a:lstStyle/>
        <a:p>
          <a:endParaRPr lang="en-US"/>
        </a:p>
      </dgm:t>
    </dgm:pt>
    <dgm:pt modelId="{5128F258-2106-44FF-A55D-F2E62997C8BF}" type="sibTrans" cxnId="{8ABC52DC-66D7-4BDA-89C5-4E82D463006F}">
      <dgm:prSet/>
      <dgm:spPr/>
      <dgm:t>
        <a:bodyPr/>
        <a:lstStyle/>
        <a:p>
          <a:endParaRPr lang="en-US"/>
        </a:p>
      </dgm:t>
    </dgm:pt>
    <dgm:pt modelId="{80063728-2931-43CD-8DC2-8E93DBFC9CCC}">
      <dgm:prSet phldrT="[Text]"/>
      <dgm:spPr/>
      <dgm:t>
        <a:bodyPr/>
        <a:lstStyle/>
        <a:p>
          <a:r>
            <a:rPr lang="en-US" smtClean="0"/>
            <a:t>Trẻ nhỏ </a:t>
          </a:r>
        </a:p>
        <a:p>
          <a:r>
            <a:rPr lang="en-US" smtClean="0"/>
            <a:t>&lt;6 tháng</a:t>
          </a:r>
          <a:endParaRPr lang="en-US"/>
        </a:p>
      </dgm:t>
    </dgm:pt>
    <dgm:pt modelId="{D7647129-8E4F-4757-8DE1-EC68B59C68FC}" type="parTrans" cxnId="{86084959-205D-4B71-B794-37B61781A1C8}">
      <dgm:prSet/>
      <dgm:spPr/>
      <dgm:t>
        <a:bodyPr/>
        <a:lstStyle/>
        <a:p>
          <a:endParaRPr lang="en-US"/>
        </a:p>
      </dgm:t>
    </dgm:pt>
    <dgm:pt modelId="{6D37867D-1384-45AA-9460-A6DB1201F050}" type="sibTrans" cxnId="{86084959-205D-4B71-B794-37B61781A1C8}">
      <dgm:prSet/>
      <dgm:spPr/>
      <dgm:t>
        <a:bodyPr/>
        <a:lstStyle/>
        <a:p>
          <a:endParaRPr lang="en-US"/>
        </a:p>
      </dgm:t>
    </dgm:pt>
    <dgm:pt modelId="{B4AE9952-F4AF-4B19-AD6D-D06AFFAC6F38}">
      <dgm:prSet phldrT="[Text]"/>
      <dgm:spPr/>
      <dgm:t>
        <a:bodyPr/>
        <a:lstStyle/>
        <a:p>
          <a:r>
            <a:rPr lang="en-US" smtClean="0"/>
            <a:t>Đã từng có phản ứng nặng với vaccine cúm</a:t>
          </a:r>
          <a:endParaRPr lang="en-US"/>
        </a:p>
      </dgm:t>
    </dgm:pt>
    <dgm:pt modelId="{3AA636D3-1D3B-47A5-8019-0011B026D807}" type="parTrans" cxnId="{9D0F7720-5FB2-4D20-9A0A-7BDAA81DCF3F}">
      <dgm:prSet/>
      <dgm:spPr/>
      <dgm:t>
        <a:bodyPr/>
        <a:lstStyle/>
        <a:p>
          <a:endParaRPr lang="en-US"/>
        </a:p>
      </dgm:t>
    </dgm:pt>
    <dgm:pt modelId="{679C745E-B9E8-4DFD-B731-CE385E27606E}" type="sibTrans" cxnId="{9D0F7720-5FB2-4D20-9A0A-7BDAA81DCF3F}">
      <dgm:prSet/>
      <dgm:spPr/>
      <dgm:t>
        <a:bodyPr/>
        <a:lstStyle/>
        <a:p>
          <a:endParaRPr lang="en-US"/>
        </a:p>
      </dgm:t>
    </dgm:pt>
    <dgm:pt modelId="{ACB061CE-E5D1-4D0E-8C60-22480A768135}" type="pres">
      <dgm:prSet presAssocID="{6432451C-3A37-4E11-B927-413F776DC55C}" presName="linearFlow" presStyleCnt="0">
        <dgm:presLayoutVars>
          <dgm:dir/>
          <dgm:resizeHandles val="exact"/>
        </dgm:presLayoutVars>
      </dgm:prSet>
      <dgm:spPr/>
    </dgm:pt>
    <dgm:pt modelId="{6A508C64-56C1-4120-B0BA-3D822FCAFA38}" type="pres">
      <dgm:prSet presAssocID="{5F566C67-D00B-4465-8FA9-0D8675DC9325}" presName="comp" presStyleCnt="0"/>
      <dgm:spPr/>
    </dgm:pt>
    <dgm:pt modelId="{FE597508-8422-428C-A21A-EC25C6E13957}" type="pres">
      <dgm:prSet presAssocID="{5F566C67-D00B-4465-8FA9-0D8675DC9325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CA70C-257C-4256-88EC-1ABF33764A16}" type="pres">
      <dgm:prSet presAssocID="{5F566C67-D00B-4465-8FA9-0D8675DC9325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E5256700-CA66-474F-9B1E-07E429DABDDE}" type="pres">
      <dgm:prSet presAssocID="{5128F258-2106-44FF-A55D-F2E62997C8BF}" presName="sibTrans" presStyleCnt="0"/>
      <dgm:spPr/>
    </dgm:pt>
    <dgm:pt modelId="{17A130C3-2BAC-4C22-9373-EC58972F465B}" type="pres">
      <dgm:prSet presAssocID="{80063728-2931-43CD-8DC2-8E93DBFC9CCC}" presName="comp" presStyleCnt="0"/>
      <dgm:spPr/>
    </dgm:pt>
    <dgm:pt modelId="{316D575C-E71B-4632-AC88-B04EC3065542}" type="pres">
      <dgm:prSet presAssocID="{80063728-2931-43CD-8DC2-8E93DBFC9CCC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6E5DD-A939-439A-B0A6-FEC90B91DD11}" type="pres">
      <dgm:prSet presAssocID="{80063728-2931-43CD-8DC2-8E93DBFC9CCC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0" r="-40000"/>
          </a:stretch>
        </a:blipFill>
      </dgm:spPr>
    </dgm:pt>
    <dgm:pt modelId="{E64578CF-706B-412A-8F6C-86D2AE812F6F}" type="pres">
      <dgm:prSet presAssocID="{6D37867D-1384-45AA-9460-A6DB1201F050}" presName="sibTrans" presStyleCnt="0"/>
      <dgm:spPr/>
    </dgm:pt>
    <dgm:pt modelId="{C6C5EA88-9E66-40B6-BFFB-52C5E1BF59B2}" type="pres">
      <dgm:prSet presAssocID="{B4AE9952-F4AF-4B19-AD6D-D06AFFAC6F38}" presName="comp" presStyleCnt="0"/>
      <dgm:spPr/>
    </dgm:pt>
    <dgm:pt modelId="{D35B8F94-A689-4314-8189-C3EFE2F08D6E}" type="pres">
      <dgm:prSet presAssocID="{B4AE9952-F4AF-4B19-AD6D-D06AFFAC6F38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2728A-1534-42E4-ACFC-86C6BA58F82E}" type="pres">
      <dgm:prSet presAssocID="{B4AE9952-F4AF-4B19-AD6D-D06AFFAC6F38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</dgm:spPr>
    </dgm:pt>
  </dgm:ptLst>
  <dgm:cxnLst>
    <dgm:cxn modelId="{9D0F7720-5FB2-4D20-9A0A-7BDAA81DCF3F}" srcId="{6432451C-3A37-4E11-B927-413F776DC55C}" destId="{B4AE9952-F4AF-4B19-AD6D-D06AFFAC6F38}" srcOrd="2" destOrd="0" parTransId="{3AA636D3-1D3B-47A5-8019-0011B026D807}" sibTransId="{679C745E-B9E8-4DFD-B731-CE385E27606E}"/>
    <dgm:cxn modelId="{F0B82D26-5913-4F5D-8670-5FC351931424}" type="presOf" srcId="{6432451C-3A37-4E11-B927-413F776DC55C}" destId="{ACB061CE-E5D1-4D0E-8C60-22480A768135}" srcOrd="0" destOrd="0" presId="urn:microsoft.com/office/officeart/2008/layout/AlternatingPictureBlocks"/>
    <dgm:cxn modelId="{2D93506A-56F4-456A-A3D0-EE1B57704681}" type="presOf" srcId="{80063728-2931-43CD-8DC2-8E93DBFC9CCC}" destId="{316D575C-E71B-4632-AC88-B04EC3065542}" srcOrd="0" destOrd="0" presId="urn:microsoft.com/office/officeart/2008/layout/AlternatingPictureBlocks"/>
    <dgm:cxn modelId="{C10A1773-8E7F-4D6A-95A1-5551D4C6D84A}" type="presOf" srcId="{5F566C67-D00B-4465-8FA9-0D8675DC9325}" destId="{FE597508-8422-428C-A21A-EC25C6E13957}" srcOrd="0" destOrd="0" presId="urn:microsoft.com/office/officeart/2008/layout/AlternatingPictureBlocks"/>
    <dgm:cxn modelId="{618DF216-4AF9-4A13-90AA-E1B958EB6C21}" type="presOf" srcId="{B4AE9952-F4AF-4B19-AD6D-D06AFFAC6F38}" destId="{D35B8F94-A689-4314-8189-C3EFE2F08D6E}" srcOrd="0" destOrd="0" presId="urn:microsoft.com/office/officeart/2008/layout/AlternatingPictureBlocks"/>
    <dgm:cxn modelId="{8ABC52DC-66D7-4BDA-89C5-4E82D463006F}" srcId="{6432451C-3A37-4E11-B927-413F776DC55C}" destId="{5F566C67-D00B-4465-8FA9-0D8675DC9325}" srcOrd="0" destOrd="0" parTransId="{41FC0ECE-399C-49F3-B806-DA5A8A02432A}" sibTransId="{5128F258-2106-44FF-A55D-F2E62997C8BF}"/>
    <dgm:cxn modelId="{86084959-205D-4B71-B794-37B61781A1C8}" srcId="{6432451C-3A37-4E11-B927-413F776DC55C}" destId="{80063728-2931-43CD-8DC2-8E93DBFC9CCC}" srcOrd="1" destOrd="0" parTransId="{D7647129-8E4F-4757-8DE1-EC68B59C68FC}" sibTransId="{6D37867D-1384-45AA-9460-A6DB1201F050}"/>
    <dgm:cxn modelId="{516F8900-3E88-4471-A89B-2E974B54C71B}" type="presParOf" srcId="{ACB061CE-E5D1-4D0E-8C60-22480A768135}" destId="{6A508C64-56C1-4120-B0BA-3D822FCAFA38}" srcOrd="0" destOrd="0" presId="urn:microsoft.com/office/officeart/2008/layout/AlternatingPictureBlocks"/>
    <dgm:cxn modelId="{F09DFC6A-29E8-43CB-A012-8AA1B413D245}" type="presParOf" srcId="{6A508C64-56C1-4120-B0BA-3D822FCAFA38}" destId="{FE597508-8422-428C-A21A-EC25C6E13957}" srcOrd="0" destOrd="0" presId="urn:microsoft.com/office/officeart/2008/layout/AlternatingPictureBlocks"/>
    <dgm:cxn modelId="{A4E6A544-D19B-44ED-AEDE-CBC987DA1B1C}" type="presParOf" srcId="{6A508C64-56C1-4120-B0BA-3D822FCAFA38}" destId="{097CA70C-257C-4256-88EC-1ABF33764A16}" srcOrd="1" destOrd="0" presId="urn:microsoft.com/office/officeart/2008/layout/AlternatingPictureBlocks"/>
    <dgm:cxn modelId="{07846BC5-89AB-45E6-82AE-5C2859A6864F}" type="presParOf" srcId="{ACB061CE-E5D1-4D0E-8C60-22480A768135}" destId="{E5256700-CA66-474F-9B1E-07E429DABDDE}" srcOrd="1" destOrd="0" presId="urn:microsoft.com/office/officeart/2008/layout/AlternatingPictureBlocks"/>
    <dgm:cxn modelId="{1246345B-5BA9-40B9-A626-97559DD9B04F}" type="presParOf" srcId="{ACB061CE-E5D1-4D0E-8C60-22480A768135}" destId="{17A130C3-2BAC-4C22-9373-EC58972F465B}" srcOrd="2" destOrd="0" presId="urn:microsoft.com/office/officeart/2008/layout/AlternatingPictureBlocks"/>
    <dgm:cxn modelId="{020B6CD4-2754-41AA-B804-01E18FEE840E}" type="presParOf" srcId="{17A130C3-2BAC-4C22-9373-EC58972F465B}" destId="{316D575C-E71B-4632-AC88-B04EC3065542}" srcOrd="0" destOrd="0" presId="urn:microsoft.com/office/officeart/2008/layout/AlternatingPictureBlocks"/>
    <dgm:cxn modelId="{FFDB862D-5B23-4225-AFB3-73B3C6978616}" type="presParOf" srcId="{17A130C3-2BAC-4C22-9373-EC58972F465B}" destId="{B296E5DD-A939-439A-B0A6-FEC90B91DD11}" srcOrd="1" destOrd="0" presId="urn:microsoft.com/office/officeart/2008/layout/AlternatingPictureBlocks"/>
    <dgm:cxn modelId="{DE0123A3-A693-4AF4-B000-0DDD600E5CDB}" type="presParOf" srcId="{ACB061CE-E5D1-4D0E-8C60-22480A768135}" destId="{E64578CF-706B-412A-8F6C-86D2AE812F6F}" srcOrd="3" destOrd="0" presId="urn:microsoft.com/office/officeart/2008/layout/AlternatingPictureBlocks"/>
    <dgm:cxn modelId="{61B52F8C-687E-4B83-8A8F-3E1B57248C83}" type="presParOf" srcId="{ACB061CE-E5D1-4D0E-8C60-22480A768135}" destId="{C6C5EA88-9E66-40B6-BFFB-52C5E1BF59B2}" srcOrd="4" destOrd="0" presId="urn:microsoft.com/office/officeart/2008/layout/AlternatingPictureBlocks"/>
    <dgm:cxn modelId="{B599A038-53FE-495D-B069-A14418215765}" type="presParOf" srcId="{C6C5EA88-9E66-40B6-BFFB-52C5E1BF59B2}" destId="{D35B8F94-A689-4314-8189-C3EFE2F08D6E}" srcOrd="0" destOrd="0" presId="urn:microsoft.com/office/officeart/2008/layout/AlternatingPictureBlocks"/>
    <dgm:cxn modelId="{79EECA16-1C65-4DAC-BD1B-B98BE3B19FB2}" type="presParOf" srcId="{C6C5EA88-9E66-40B6-BFFB-52C5E1BF59B2}" destId="{4F32728A-1534-42E4-ACFC-86C6BA58F82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95C5C-AEE1-4433-84AC-887A8A44085C}">
      <dsp:nvSpPr>
        <dsp:cNvPr id="0" name=""/>
        <dsp:cNvSpPr/>
      </dsp:nvSpPr>
      <dsp:spPr>
        <a:xfrm>
          <a:off x="2195" y="1885062"/>
          <a:ext cx="1890525" cy="1373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Không có triệu chứng</a:t>
          </a:r>
          <a:endParaRPr lang="en-US" sz="1200" kern="1200"/>
        </a:p>
      </dsp:txBody>
      <dsp:txXfrm>
        <a:off x="33800" y="1916667"/>
        <a:ext cx="1827315" cy="1015870"/>
      </dsp:txXfrm>
    </dsp:sp>
    <dsp:sp modelId="{668D8146-F991-4CEF-9853-60926F7F35BB}">
      <dsp:nvSpPr>
        <dsp:cNvPr id="0" name=""/>
        <dsp:cNvSpPr/>
      </dsp:nvSpPr>
      <dsp:spPr>
        <a:xfrm>
          <a:off x="1045766" y="2078808"/>
          <a:ext cx="2009956" cy="2009956"/>
        </a:xfrm>
        <a:prstGeom prst="leftCircularArrow">
          <a:avLst>
            <a:gd name="adj1" fmla="val 2542"/>
            <a:gd name="adj2" fmla="val 308346"/>
            <a:gd name="adj3" fmla="val 2083857"/>
            <a:gd name="adj4" fmla="val 9024489"/>
            <a:gd name="adj5" fmla="val 29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CB409-9338-4DBE-88FB-783664A39E5A}">
      <dsp:nvSpPr>
        <dsp:cNvPr id="0" name=""/>
        <dsp:cNvSpPr/>
      </dsp:nvSpPr>
      <dsp:spPr>
        <a:xfrm>
          <a:off x="484925" y="2964142"/>
          <a:ext cx="1480105" cy="5885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Ủ bệnh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(1-2 ngày)</a:t>
          </a:r>
          <a:endParaRPr lang="en-US" sz="1600" kern="1200"/>
        </a:p>
      </dsp:txBody>
      <dsp:txXfrm>
        <a:off x="502164" y="2981381"/>
        <a:ext cx="1445627" cy="554111"/>
      </dsp:txXfrm>
    </dsp:sp>
    <dsp:sp modelId="{7CD754AE-38D7-43F3-8811-595481CC142A}">
      <dsp:nvSpPr>
        <dsp:cNvPr id="0" name=""/>
        <dsp:cNvSpPr/>
      </dsp:nvSpPr>
      <dsp:spPr>
        <a:xfrm>
          <a:off x="2208310" y="1885062"/>
          <a:ext cx="2057953" cy="1373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Sốt cao đột ngột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Nhức đầu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Đau mỏi cơ, đau hốc mắt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Mệt mỏi, chán ăn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Ho, khàn tiếng, nghẹt mũi</a:t>
          </a:r>
          <a:endParaRPr lang="en-US" sz="1200" kern="1200"/>
        </a:p>
      </dsp:txBody>
      <dsp:txXfrm>
        <a:off x="2239915" y="2210962"/>
        <a:ext cx="1994743" cy="1015870"/>
      </dsp:txXfrm>
    </dsp:sp>
    <dsp:sp modelId="{1EB860A3-B20C-4D74-B8B6-5C72F407B12B}">
      <dsp:nvSpPr>
        <dsp:cNvPr id="0" name=""/>
        <dsp:cNvSpPr/>
      </dsp:nvSpPr>
      <dsp:spPr>
        <a:xfrm>
          <a:off x="3310894" y="958873"/>
          <a:ext cx="2388721" cy="2388721"/>
        </a:xfrm>
        <a:prstGeom prst="circularArrow">
          <a:avLst>
            <a:gd name="adj1" fmla="val 2139"/>
            <a:gd name="adj2" fmla="val 257052"/>
            <a:gd name="adj3" fmla="val 19567437"/>
            <a:gd name="adj4" fmla="val 12575511"/>
            <a:gd name="adj5" fmla="val 249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88C4F-4790-40EE-81A7-155FECBD584E}">
      <dsp:nvSpPr>
        <dsp:cNvPr id="0" name=""/>
        <dsp:cNvSpPr/>
      </dsp:nvSpPr>
      <dsp:spPr>
        <a:xfrm>
          <a:off x="2774754" y="1590768"/>
          <a:ext cx="1480105" cy="5885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Khởi phát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(3 ngày)</a:t>
          </a:r>
          <a:endParaRPr lang="en-US" sz="1600" kern="1200"/>
        </a:p>
      </dsp:txBody>
      <dsp:txXfrm>
        <a:off x="2791993" y="1608007"/>
        <a:ext cx="1445627" cy="554111"/>
      </dsp:txXfrm>
    </dsp:sp>
    <dsp:sp modelId="{A7A5500F-E933-4037-B7C8-C471EE7602EE}">
      <dsp:nvSpPr>
        <dsp:cNvPr id="0" name=""/>
        <dsp:cNvSpPr/>
      </dsp:nvSpPr>
      <dsp:spPr>
        <a:xfrm>
          <a:off x="4509544" y="1885062"/>
          <a:ext cx="2323839" cy="1373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HC nhiễm trùng nhiễm độc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HC hô hấp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HC đau</a:t>
          </a:r>
          <a:endParaRPr lang="en-US" sz="1200" kern="1200"/>
        </a:p>
      </dsp:txBody>
      <dsp:txXfrm>
        <a:off x="4541149" y="1916667"/>
        <a:ext cx="2260629" cy="1015870"/>
      </dsp:txXfrm>
    </dsp:sp>
    <dsp:sp modelId="{B34DA433-6596-4550-B0EC-034C21929907}">
      <dsp:nvSpPr>
        <dsp:cNvPr id="0" name=""/>
        <dsp:cNvSpPr/>
      </dsp:nvSpPr>
      <dsp:spPr>
        <a:xfrm>
          <a:off x="5773678" y="2123533"/>
          <a:ext cx="1950075" cy="1950075"/>
        </a:xfrm>
        <a:prstGeom prst="leftCircularArrow">
          <a:avLst>
            <a:gd name="adj1" fmla="val 2620"/>
            <a:gd name="adj2" fmla="val 318392"/>
            <a:gd name="adj3" fmla="val 2093902"/>
            <a:gd name="adj4" fmla="val 9024489"/>
            <a:gd name="adj5" fmla="val 305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25AFF-322C-4F99-A658-E94BF5920AD2}">
      <dsp:nvSpPr>
        <dsp:cNvPr id="0" name=""/>
        <dsp:cNvSpPr/>
      </dsp:nvSpPr>
      <dsp:spPr>
        <a:xfrm>
          <a:off x="5208931" y="2964142"/>
          <a:ext cx="1480105" cy="5885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Toàn phát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(2-3 ngày)</a:t>
          </a:r>
          <a:endParaRPr lang="en-US" sz="1600" kern="1200"/>
        </a:p>
      </dsp:txBody>
      <dsp:txXfrm>
        <a:off x="5226170" y="2981381"/>
        <a:ext cx="1445627" cy="554111"/>
      </dsp:txXfrm>
    </dsp:sp>
    <dsp:sp modelId="{DA24A103-A1B4-4A92-A23E-FB119E4499B9}">
      <dsp:nvSpPr>
        <dsp:cNvPr id="0" name=""/>
        <dsp:cNvSpPr/>
      </dsp:nvSpPr>
      <dsp:spPr>
        <a:xfrm>
          <a:off x="7076664" y="1885062"/>
          <a:ext cx="1665118" cy="1373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Hết sốt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Còn ho, mệt mỏi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Hồi phục hoàn toàn sau 1-2 tuần</a:t>
          </a:r>
          <a:endParaRPr lang="en-US" sz="1200" kern="1200"/>
        </a:p>
      </dsp:txBody>
      <dsp:txXfrm>
        <a:off x="7108269" y="2210962"/>
        <a:ext cx="1601908" cy="1015870"/>
      </dsp:txXfrm>
    </dsp:sp>
    <dsp:sp modelId="{25D9E11D-101C-44FB-99D8-C0C88E41813D}">
      <dsp:nvSpPr>
        <dsp:cNvPr id="0" name=""/>
        <dsp:cNvSpPr/>
      </dsp:nvSpPr>
      <dsp:spPr>
        <a:xfrm>
          <a:off x="7446691" y="1590768"/>
          <a:ext cx="1480105" cy="5885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Lui bệnh</a:t>
          </a:r>
          <a:endParaRPr lang="en-US" sz="1600" kern="1200"/>
        </a:p>
      </dsp:txBody>
      <dsp:txXfrm>
        <a:off x="7463930" y="1608007"/>
        <a:ext cx="1445627" cy="554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F3FE3-7B93-4DEE-86CD-028A143338BE}">
      <dsp:nvSpPr>
        <dsp:cNvPr id="0" name=""/>
        <dsp:cNvSpPr/>
      </dsp:nvSpPr>
      <dsp:spPr>
        <a:xfrm>
          <a:off x="2540972" y="726"/>
          <a:ext cx="1998285" cy="9037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Trẻ em &lt; 5 tuổi</a:t>
          </a:r>
          <a:endParaRPr lang="en-US" sz="2600" kern="1200"/>
        </a:p>
      </dsp:txBody>
      <dsp:txXfrm>
        <a:off x="2540972" y="726"/>
        <a:ext cx="1998285" cy="903792"/>
      </dsp:txXfrm>
    </dsp:sp>
    <dsp:sp modelId="{4E3AA92A-148E-4624-A263-00785F001E4C}">
      <dsp:nvSpPr>
        <dsp:cNvPr id="0" name=""/>
        <dsp:cNvSpPr/>
      </dsp:nvSpPr>
      <dsp:spPr>
        <a:xfrm>
          <a:off x="1556742" y="726"/>
          <a:ext cx="894754" cy="90379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345E21-5A84-459D-9E5A-24647C3F309D}">
      <dsp:nvSpPr>
        <dsp:cNvPr id="0" name=""/>
        <dsp:cNvSpPr/>
      </dsp:nvSpPr>
      <dsp:spPr>
        <a:xfrm>
          <a:off x="1556742" y="1053644"/>
          <a:ext cx="1998285" cy="9037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Người &gt;50 tuổi</a:t>
          </a:r>
          <a:endParaRPr lang="en-US" sz="2600" kern="1200"/>
        </a:p>
      </dsp:txBody>
      <dsp:txXfrm>
        <a:off x="1556742" y="1053644"/>
        <a:ext cx="1998285" cy="903792"/>
      </dsp:txXfrm>
    </dsp:sp>
    <dsp:sp modelId="{804C0ECB-2B4D-43AF-92D9-069FF3E7DAFE}">
      <dsp:nvSpPr>
        <dsp:cNvPr id="0" name=""/>
        <dsp:cNvSpPr/>
      </dsp:nvSpPr>
      <dsp:spPr>
        <a:xfrm>
          <a:off x="3644503" y="1053644"/>
          <a:ext cx="894754" cy="90379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DB3508-FEE8-4843-BABF-528539095B34}">
      <dsp:nvSpPr>
        <dsp:cNvPr id="0" name=""/>
        <dsp:cNvSpPr/>
      </dsp:nvSpPr>
      <dsp:spPr>
        <a:xfrm>
          <a:off x="2540972" y="2106562"/>
          <a:ext cx="1998285" cy="9037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Phụ nữ mang thai</a:t>
          </a:r>
          <a:endParaRPr lang="en-US" sz="2600" kern="1200"/>
        </a:p>
      </dsp:txBody>
      <dsp:txXfrm>
        <a:off x="2540972" y="2106562"/>
        <a:ext cx="1998285" cy="903792"/>
      </dsp:txXfrm>
    </dsp:sp>
    <dsp:sp modelId="{4C6F2067-318C-4F54-B752-F89E41F1AE9F}">
      <dsp:nvSpPr>
        <dsp:cNvPr id="0" name=""/>
        <dsp:cNvSpPr/>
      </dsp:nvSpPr>
      <dsp:spPr>
        <a:xfrm>
          <a:off x="1556742" y="2106562"/>
          <a:ext cx="894754" cy="90379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0A26D5-00D4-4CBA-A2CD-97C9631B917F}">
      <dsp:nvSpPr>
        <dsp:cNvPr id="0" name=""/>
        <dsp:cNvSpPr/>
      </dsp:nvSpPr>
      <dsp:spPr>
        <a:xfrm>
          <a:off x="1556742" y="3159481"/>
          <a:ext cx="1998285" cy="9037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Có bệnh lý mạn tính</a:t>
          </a:r>
          <a:endParaRPr lang="en-US" sz="2600" kern="1200"/>
        </a:p>
      </dsp:txBody>
      <dsp:txXfrm>
        <a:off x="1556742" y="3159481"/>
        <a:ext cx="1998285" cy="903792"/>
      </dsp:txXfrm>
    </dsp:sp>
    <dsp:sp modelId="{B0DD5E9B-9F02-4118-8482-7F37940CAC4A}">
      <dsp:nvSpPr>
        <dsp:cNvPr id="0" name=""/>
        <dsp:cNvSpPr/>
      </dsp:nvSpPr>
      <dsp:spPr>
        <a:xfrm>
          <a:off x="3644503" y="3159481"/>
          <a:ext cx="894754" cy="9037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97508-8422-428C-A21A-EC25C6E13957}">
      <dsp:nvSpPr>
        <dsp:cNvPr id="0" name=""/>
        <dsp:cNvSpPr/>
      </dsp:nvSpPr>
      <dsp:spPr>
        <a:xfrm>
          <a:off x="1967782" y="1431"/>
          <a:ext cx="2696448" cy="12195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Dị ứng trứng gà</a:t>
          </a:r>
          <a:endParaRPr lang="en-US" sz="2500" kern="1200"/>
        </a:p>
      </dsp:txBody>
      <dsp:txXfrm>
        <a:off x="1967782" y="1431"/>
        <a:ext cx="2696448" cy="1219560"/>
      </dsp:txXfrm>
    </dsp:sp>
    <dsp:sp modelId="{097CA70C-257C-4256-88EC-1ABF33764A16}">
      <dsp:nvSpPr>
        <dsp:cNvPr id="0" name=""/>
        <dsp:cNvSpPr/>
      </dsp:nvSpPr>
      <dsp:spPr>
        <a:xfrm>
          <a:off x="639680" y="1431"/>
          <a:ext cx="1207365" cy="121956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D575C-E71B-4632-AC88-B04EC3065542}">
      <dsp:nvSpPr>
        <dsp:cNvPr id="0" name=""/>
        <dsp:cNvSpPr/>
      </dsp:nvSpPr>
      <dsp:spPr>
        <a:xfrm>
          <a:off x="639680" y="1422219"/>
          <a:ext cx="2696448" cy="1219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Trẻ nhỏ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&lt;6 tháng</a:t>
          </a:r>
          <a:endParaRPr lang="en-US" sz="2500" kern="1200"/>
        </a:p>
      </dsp:txBody>
      <dsp:txXfrm>
        <a:off x="639680" y="1422219"/>
        <a:ext cx="2696448" cy="1219560"/>
      </dsp:txXfrm>
    </dsp:sp>
    <dsp:sp modelId="{B296E5DD-A939-439A-B0A6-FEC90B91DD11}">
      <dsp:nvSpPr>
        <dsp:cNvPr id="0" name=""/>
        <dsp:cNvSpPr/>
      </dsp:nvSpPr>
      <dsp:spPr>
        <a:xfrm>
          <a:off x="3456866" y="1422219"/>
          <a:ext cx="1207365" cy="121956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B8F94-A689-4314-8189-C3EFE2F08D6E}">
      <dsp:nvSpPr>
        <dsp:cNvPr id="0" name=""/>
        <dsp:cNvSpPr/>
      </dsp:nvSpPr>
      <dsp:spPr>
        <a:xfrm>
          <a:off x="1967782" y="2843007"/>
          <a:ext cx="2696448" cy="12195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Đã từng có phản ứng nặng với vaccine cúm</a:t>
          </a:r>
          <a:endParaRPr lang="en-US" sz="2500" kern="1200"/>
        </a:p>
      </dsp:txBody>
      <dsp:txXfrm>
        <a:off x="1967782" y="2843007"/>
        <a:ext cx="2696448" cy="1219560"/>
      </dsp:txXfrm>
    </dsp:sp>
    <dsp:sp modelId="{4F32728A-1534-42E4-ACFC-86C6BA58F82E}">
      <dsp:nvSpPr>
        <dsp:cNvPr id="0" name=""/>
        <dsp:cNvSpPr/>
      </dsp:nvSpPr>
      <dsp:spPr>
        <a:xfrm>
          <a:off x="639680" y="2843007"/>
          <a:ext cx="1207365" cy="12195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16C9F-9B0C-4CCF-9F85-35F2E06F3F82}" type="datetimeFigureOut">
              <a:rPr lang="en-US" smtClean="0"/>
              <a:t>13/06/2018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5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F5CE6-1824-43E1-BC7C-180B30B830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8B2D9-5CCB-4FE4-AEEC-8843940852B9}" type="datetimeFigureOut">
              <a:rPr lang="ko-KR" altLang="en-US" smtClean="0"/>
              <a:pPr/>
              <a:t>2018-06-13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3363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7267" y="3244642"/>
            <a:ext cx="7898130" cy="26547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03838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92225" y="6403838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E9F30-A536-496E-9F19-827B21B0DB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619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bg1">
                <a:lumMod val="95000"/>
                <a:alpha val="52000"/>
              </a:schemeClr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5D0F8AD9-A4A3-420A-ADE3-AD27E8A939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7904" y="3147815"/>
            <a:ext cx="5039544" cy="108012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C661144E-472A-4AA8-9346-9E33770FB9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4227934"/>
            <a:ext cx="5039401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pic>
        <p:nvPicPr>
          <p:cNvPr id="1026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0" y="987135"/>
            <a:ext cx="3882340" cy="333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09600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09600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19200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19200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0246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7142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0"/>
            <a:ext cx="4499992" cy="3075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3075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174521"/>
            <a:ext cx="9144000" cy="1968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4028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2682" y="1268068"/>
            <a:ext cx="1944216" cy="3607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92393" y="1275382"/>
            <a:ext cx="1944216" cy="2405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02104" y="1275382"/>
            <a:ext cx="1944216" cy="15464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11815" y="1275382"/>
            <a:ext cx="1944216" cy="3600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92393" y="3733289"/>
            <a:ext cx="1944000" cy="1142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602104" y="2862780"/>
            <a:ext cx="1944000" cy="2013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5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17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56705" y="1460555"/>
            <a:ext cx="2232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704000" y="3703500"/>
            <a:ext cx="14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2783" y="9610"/>
            <a:ext cx="14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62527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715766"/>
            <a:ext cx="9144000" cy="24277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19191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919477"/>
            <a:ext cx="9144000" cy="173239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70216" y="1342704"/>
            <a:ext cx="1177848" cy="1177848"/>
          </a:xfrm>
          <a:prstGeom prst="ellipse">
            <a:avLst/>
          </a:prstGeom>
          <a:solidFill>
            <a:schemeClr val="accent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94536"/>
            <a:ext cx="9144000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6811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3651870"/>
            <a:ext cx="9144000" cy="10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215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919477"/>
            <a:ext cx="9144000" cy="173239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70216" y="1342704"/>
            <a:ext cx="1177848" cy="1177848"/>
          </a:xfrm>
          <a:prstGeom prst="ellipse">
            <a:avLst/>
          </a:prstGeom>
          <a:solidFill>
            <a:schemeClr val="accent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94536"/>
            <a:ext cx="9144000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6811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3651870"/>
            <a:ext cx="9144000" cy="10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907416" y="339502"/>
            <a:ext cx="3320768" cy="4464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07416" y="3468997"/>
            <a:ext cx="33207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07268" y="4045061"/>
            <a:ext cx="332076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492" y="995858"/>
            <a:ext cx="2418636" cy="20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0800000">
            <a:off x="7763323" y="0"/>
            <a:ext cx="138067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0"/>
            <a:ext cx="138067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380677" y="987574"/>
            <a:ext cx="7295779" cy="3744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036" y="731346"/>
            <a:ext cx="1966918" cy="1691484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555526"/>
            <a:ext cx="7128793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03648" y="1131590"/>
            <a:ext cx="712879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17849" y="411510"/>
            <a:ext cx="7758608" cy="4320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13" y="190171"/>
            <a:ext cx="1597115" cy="137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560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45036" y="987574"/>
            <a:ext cx="2880320" cy="36724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758632" y="987574"/>
            <a:ext cx="2880320" cy="36724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02448" y="555526"/>
            <a:ext cx="144016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16044" y="555526"/>
            <a:ext cx="144016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3804" y="1131590"/>
            <a:ext cx="4608512" cy="234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1428248"/>
            <a:ext cx="2209529" cy="16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5433" y="1314908"/>
            <a:ext cx="2880320" cy="25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29573" y="1428248"/>
            <a:ext cx="2646122" cy="1601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9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774" y="1334106"/>
            <a:ext cx="1728192" cy="20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085002" y="1428248"/>
            <a:ext cx="996682" cy="1539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8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17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434" y="1419622"/>
            <a:ext cx="30920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34924" y="1553997"/>
            <a:ext cx="1783249" cy="2754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9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41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12236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906464" y="1317956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094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55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56" r:id="rId14"/>
    <p:sldLayoutId id="2147483670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203598"/>
            <a:ext cx="9144000" cy="108012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altLang="ko-KR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맑은 고딕" pitchFamily="50" charset="-127"/>
              </a:rPr>
              <a:t>BỆNH CÚM</a:t>
            </a:r>
          </a:p>
          <a:p>
            <a:pPr lvl="0" algn="ctr"/>
            <a:r>
              <a:rPr lang="en-US" altLang="ko-KR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맑은 고딕" pitchFamily="50" charset="-127"/>
              </a:rPr>
              <a:t>LÂM SÀNG – PHÒNG NGỪA – ĐIỀU TRỊ</a:t>
            </a:r>
            <a:endParaRPr lang="en-US" altLang="ko-KR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095750"/>
            <a:ext cx="8915400" cy="5334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5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BS TRẦN HẢI ĐĂNG</a:t>
            </a:r>
            <a:endParaRPr lang="en-US" altLang="ko-KR" sz="2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395536" y="1131590"/>
            <a:ext cx="2304256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Xếp loại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08104" y="45783"/>
            <a:ext cx="3635896" cy="1306014"/>
            <a:chOff x="2113657" y="4288050"/>
            <a:chExt cx="2120136" cy="873241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605661"/>
              <a:ext cx="2120135" cy="555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Thường gặp ở người</a:t>
              </a:r>
            </a:p>
            <a:p>
              <a:r>
                <a:rPr lang="en-US" altLang="ko-KR" sz="16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Không phân thành á chủng</a:t>
              </a:r>
            </a:p>
            <a:p>
              <a:r>
                <a:rPr lang="en-US" altLang="ko-KR" sz="1600" b="1" smtClean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Có thể gây ra những dịch cúm nhỏ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9" y="4288050"/>
              <a:ext cx="2120134" cy="267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Cúm 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27984" y="3950355"/>
            <a:ext cx="2880320" cy="1077219"/>
            <a:chOff x="2113657" y="4221759"/>
            <a:chExt cx="2120136" cy="1077219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467981"/>
              <a:ext cx="212013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Không phân thành á chủng</a:t>
              </a:r>
            </a:p>
            <a:p>
              <a:pPr algn="r"/>
              <a:r>
                <a:rPr lang="en-US" altLang="ko-KR" sz="16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Có thể gây bệnh nhẹ ở người</a:t>
              </a:r>
            </a:p>
            <a:p>
              <a:pPr algn="r"/>
              <a:r>
                <a:rPr lang="en-US" altLang="ko-KR" sz="1600" b="1" smtClean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Không gây dịch</a:t>
              </a:r>
              <a:endParaRPr lang="ko-KR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9" y="4221759"/>
              <a:ext cx="212013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Cúm 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39752" y="1790115"/>
            <a:ext cx="3024336" cy="1354218"/>
            <a:chOff x="1992506" y="4221759"/>
            <a:chExt cx="2241287" cy="1354218"/>
          </a:xfrm>
        </p:grpSpPr>
        <p:sp>
          <p:nvSpPr>
            <p:cNvPr id="19" name="TextBox 18"/>
            <p:cNvSpPr txBox="1"/>
            <p:nvPr/>
          </p:nvSpPr>
          <p:spPr>
            <a:xfrm>
              <a:off x="1992506" y="4744980"/>
              <a:ext cx="224128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Gặp ở người, gia cầm, gia súc</a:t>
              </a:r>
            </a:p>
            <a:p>
              <a:pPr algn="r"/>
              <a:r>
                <a:rPr lang="en-US" altLang="ko-KR" sz="16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Phân thành nhiều á chủng</a:t>
              </a:r>
            </a:p>
            <a:p>
              <a:pPr algn="r"/>
              <a:r>
                <a:rPr lang="en-US" altLang="ko-KR" sz="16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Có thể gây ra </a:t>
              </a:r>
              <a:r>
                <a:rPr lang="en-US" altLang="ko-KR" sz="1600" b="1" smtClean="0">
                  <a:solidFill>
                    <a:srgbClr val="FF0000"/>
                  </a:solidFill>
                  <a:cs typeface="Arial" pitchFamily="34" charset="0"/>
                </a:rPr>
                <a:t>ĐẠI DỊCH CÚM</a:t>
              </a:r>
              <a:endParaRPr lang="ko-KR" altLang="en-US" sz="16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21759"/>
              <a:ext cx="212013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Cúm 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7" name="Picture Placeholder 6"/>
          <p:cNvPicPr>
            <a:picLocks noGrp="1" noChangeAspect="1"/>
          </p:cNvPicPr>
          <p:nvPr>
            <p:ph type="pic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87" t="2871" r="3014" b="49366"/>
          <a:stretch/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7" t="2315" r="55422" b="50176"/>
          <a:stretch/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88" t="39314" r="29427" b="15171"/>
          <a:stretch/>
        </p:blipFill>
        <p:spPr/>
      </p:pic>
      <p:sp>
        <p:nvSpPr>
          <p:cNvPr id="22" name="Rectangle 21"/>
          <p:cNvSpPr/>
          <p:nvPr/>
        </p:nvSpPr>
        <p:spPr>
          <a:xfrm>
            <a:off x="3933659" y="1203598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236296" y="3252553"/>
            <a:ext cx="720080" cy="654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20472" y="3243047"/>
            <a:ext cx="323526" cy="654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2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mtClean="0"/>
              <a:t>LÂM SÀNG</a:t>
            </a:r>
            <a:endParaRPr lang="ko-KR" altLang="en-US" dirty="0"/>
          </a:p>
        </p:txBody>
      </p:sp>
      <p:pic>
        <p:nvPicPr>
          <p:cNvPr id="2050" name="Picture 2" descr="Image result for haemophilus influenzae VI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003" y="1563638"/>
            <a:ext cx="761155" cy="76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25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Thể cúm thông thường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729546267"/>
              </p:ext>
            </p:extLst>
          </p:nvPr>
        </p:nvGraphicFramePr>
        <p:xfrm>
          <a:off x="107504" y="411510"/>
          <a:ext cx="8928992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825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mtClean="0"/>
              <a:t>Thể cúm có biến chứng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65309" y="1523343"/>
            <a:ext cx="1218708" cy="3209776"/>
            <a:chOff x="3962646" y="966862"/>
            <a:chExt cx="1218708" cy="3209776"/>
          </a:xfrm>
        </p:grpSpPr>
        <p:sp>
          <p:nvSpPr>
            <p:cNvPr id="5" name="Round Same Side Corner Rectangle 8"/>
            <p:cNvSpPr/>
            <p:nvPr/>
          </p:nvSpPr>
          <p:spPr>
            <a:xfrm>
              <a:off x="3962646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Round Same Side Corner Rectangle 8"/>
            <p:cNvSpPr/>
            <p:nvPr/>
          </p:nvSpPr>
          <p:spPr>
            <a:xfrm flipH="1">
              <a:off x="4572000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rgbClr val="FB15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87625" y="1131588"/>
            <a:ext cx="2736304" cy="953284"/>
            <a:chOff x="3017861" y="4178440"/>
            <a:chExt cx="1921626" cy="683835"/>
          </a:xfrm>
        </p:grpSpPr>
        <p:sp>
          <p:nvSpPr>
            <p:cNvPr id="8" name="TextBox 7"/>
            <p:cNvSpPr txBox="1"/>
            <p:nvPr/>
          </p:nvSpPr>
          <p:spPr>
            <a:xfrm>
              <a:off x="3021853" y="4418207"/>
              <a:ext cx="1917634" cy="4440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Sốt, ho, khó thở diễn tiến nhanh</a:t>
              </a:r>
            </a:p>
            <a:p>
              <a:pPr algn="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Không đáp ứng điều trị kháng sinh</a:t>
              </a:r>
            </a:p>
            <a:p>
              <a:pPr algn="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Tỉ lệ tử vong cao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7861" y="4178440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VIÊM PHỔI DO VIRUS CÚM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36511" y="2198904"/>
            <a:ext cx="3544166" cy="1020918"/>
            <a:chOff x="3017861" y="4283314"/>
            <a:chExt cx="1921627" cy="830995"/>
          </a:xfrm>
        </p:grpSpPr>
        <p:sp>
          <p:nvSpPr>
            <p:cNvPr id="11" name="TextBox 10"/>
            <p:cNvSpPr txBox="1"/>
            <p:nvPr/>
          </p:nvSpPr>
          <p:spPr>
            <a:xfrm>
              <a:off x="3021854" y="4467978"/>
              <a:ext cx="191763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Xảy ra trên bệnh nhân lớn tuổi, COPD, TM,…</a:t>
              </a:r>
            </a:p>
            <a:p>
              <a:pPr algn="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Sốt, ho khạc đàm; HC đông đặc</a:t>
              </a:r>
            </a:p>
            <a:p>
              <a:pPr algn="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Đáp ứng tốt với điều trị kháng sinh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VIÊM PHỔI BỘI NHIỄM  (tụ cầu, phế cầu)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1349" y="3273246"/>
            <a:ext cx="2736304" cy="738664"/>
            <a:chOff x="3017861" y="4283314"/>
            <a:chExt cx="1921626" cy="738664"/>
          </a:xfrm>
        </p:grpSpPr>
        <p:sp>
          <p:nvSpPr>
            <p:cNvPr id="14" name="TextBox 13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Viêm thanh-khí-phế quản</a:t>
              </a:r>
            </a:p>
            <a:p>
              <a:pPr algn="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Đợt cấp COPD/hen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BIẾN CHỨNG TẠI PHỔI KHÁC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7033" y="4073960"/>
            <a:ext cx="3146896" cy="738664"/>
            <a:chOff x="3017861" y="4283314"/>
            <a:chExt cx="1921626" cy="738664"/>
          </a:xfrm>
        </p:grpSpPr>
        <p:sp>
          <p:nvSpPr>
            <p:cNvPr id="17" name="TextBox 16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Sổ mũi đục, hôi, nghẹt mũi, đau nặng mặt</a:t>
              </a:r>
            </a:p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Đ</a:t>
              </a:r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 tai, chảy mủ tai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VIÊM XOANG, VIÊM TAI GIỮA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67235" y="1131588"/>
            <a:ext cx="3269261" cy="830997"/>
            <a:chOff x="3017861" y="4190981"/>
            <a:chExt cx="1921626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Hiếm gặp</a:t>
              </a:r>
            </a:p>
            <a:p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Làm nặng lên tình trạng suy tim của BN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61" y="4190981"/>
              <a:ext cx="190133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VIÊM CƠ TIM – VIÊM MÀNG NGOÀI TIM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16448" y="2084872"/>
            <a:ext cx="2736304" cy="1160740"/>
            <a:chOff x="3017861" y="4190981"/>
            <a:chExt cx="1921626" cy="923334"/>
          </a:xfrm>
        </p:grpSpPr>
        <p:sp>
          <p:nvSpPr>
            <p:cNvPr id="23" name="TextBox 22"/>
            <p:cNvSpPr txBox="1"/>
            <p:nvPr/>
          </p:nvSpPr>
          <p:spPr>
            <a:xfrm>
              <a:off x="3021853" y="4467983"/>
              <a:ext cx="1917634" cy="646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Thay đổi tri giác (lừ đừ, sảng , co giật, ngưng thở)</a:t>
              </a:r>
            </a:p>
            <a:p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Gan to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7861" y="4190981"/>
              <a:ext cx="190133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VIÊM NÃO, MÀNG NÃO</a:t>
              </a:r>
            </a:p>
            <a:p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VIÊM TUỶ CẮT NGANG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67235" y="4073960"/>
            <a:ext cx="3212224" cy="738664"/>
            <a:chOff x="3017861" y="4190981"/>
            <a:chExt cx="1921626" cy="738664"/>
          </a:xfrm>
        </p:grpSpPr>
        <p:sp>
          <p:nvSpPr>
            <p:cNvPr id="26" name="TextBox 25"/>
            <p:cNvSpPr txBox="1"/>
            <p:nvPr/>
          </p:nvSpPr>
          <p:spPr>
            <a:xfrm>
              <a:off x="3021853" y="4652646"/>
              <a:ext cx="19176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Hội chứng Guillain Baree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17861" y="4190981"/>
              <a:ext cx="190133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BIẾN CHỨNG THẦN KINH NGOẠI BIÊN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86888" y="3245614"/>
            <a:ext cx="2736302" cy="759520"/>
            <a:chOff x="3017862" y="4311642"/>
            <a:chExt cx="1921625" cy="688867"/>
          </a:xfrm>
        </p:grpSpPr>
        <p:sp>
          <p:nvSpPr>
            <p:cNvPr id="33" name="TextBox 32"/>
            <p:cNvSpPr txBox="1"/>
            <p:nvPr/>
          </p:nvSpPr>
          <p:spPr>
            <a:xfrm>
              <a:off x="3021853" y="4581790"/>
              <a:ext cx="1917634" cy="41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Bn đang mang thai có triệu chứng nghi cúm cần khám và điều trị sớm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17862" y="4311642"/>
              <a:ext cx="1901330" cy="2203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SẨY THAI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952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LÂM SÀNG BỆNH CÚM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7" t="4112"/>
          <a:stretch/>
        </p:blipFill>
        <p:spPr>
          <a:xfrm>
            <a:off x="2005071" y="649568"/>
            <a:ext cx="5807290" cy="44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mtClean="0"/>
              <a:t>ĐIỀU TRỊ</a:t>
            </a:r>
            <a:endParaRPr lang="ko-KR" altLang="en-US" dirty="0"/>
          </a:p>
        </p:txBody>
      </p:sp>
      <p:pic>
        <p:nvPicPr>
          <p:cNvPr id="2050" name="Picture 2" descr="Image result for haemophilus influenzae VI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003" y="1563638"/>
            <a:ext cx="761155" cy="76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27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mtClean="0"/>
              <a:t>Điều trị</a:t>
            </a:r>
            <a:endParaRPr lang="ko-KR" altLang="en-US" dirty="0"/>
          </a:p>
        </p:txBody>
      </p:sp>
      <p:sp>
        <p:nvSpPr>
          <p:cNvPr id="6" name="AutoShape 92"/>
          <p:cNvSpPr>
            <a:spLocks noChangeArrowheads="1"/>
          </p:cNvSpPr>
          <p:nvPr/>
        </p:nvSpPr>
        <p:spPr bwMode="auto">
          <a:xfrm rot="5400000" flipH="1">
            <a:off x="1382937" y="839614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6470" y="1409545"/>
            <a:ext cx="1818602" cy="915606"/>
            <a:chOff x="2299398" y="1781114"/>
            <a:chExt cx="7688269" cy="915606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Hạ sốt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 bwMode="auto">
            <a:xfrm>
              <a:off x="2299398" y="2235055"/>
              <a:ext cx="7688269" cy="46166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Paracetamol </a:t>
              </a:r>
            </a:p>
            <a:p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10-15mg/kg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2784" y="1635681"/>
            <a:ext cx="648000" cy="648000"/>
            <a:chOff x="522784" y="1851704"/>
            <a:chExt cx="648000" cy="648000"/>
          </a:xfrm>
        </p:grpSpPr>
        <p:sp>
          <p:nvSpPr>
            <p:cNvPr id="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69"/>
            <p:cNvSpPr/>
            <p:nvPr/>
          </p:nvSpPr>
          <p:spPr>
            <a:xfrm>
              <a:off x="587618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smtClean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AutoShape 92"/>
          <p:cNvSpPr>
            <a:spLocks noChangeArrowheads="1"/>
          </p:cNvSpPr>
          <p:nvPr/>
        </p:nvSpPr>
        <p:spPr bwMode="auto">
          <a:xfrm rot="5400000" flipH="1">
            <a:off x="4127625" y="839614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41158" y="1409545"/>
            <a:ext cx="1818602" cy="915606"/>
            <a:chOff x="2299398" y="1781114"/>
            <a:chExt cx="7688269" cy="915606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Tăng đề kháng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12"/>
            <p:cNvSpPr txBox="1"/>
            <p:nvPr/>
          </p:nvSpPr>
          <p:spPr bwMode="auto">
            <a:xfrm>
              <a:off x="2299398" y="2235055"/>
              <a:ext cx="7688269" cy="46166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Nghỉ ngơi, bù dịch</a:t>
              </a:r>
            </a:p>
            <a:p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Vitamin C 1-2g/ngày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67472" y="1635681"/>
            <a:ext cx="648000" cy="648000"/>
            <a:chOff x="3267472" y="1851704"/>
            <a:chExt cx="648000" cy="648000"/>
          </a:xfrm>
        </p:grpSpPr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2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4" y="1906452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9" name="직사각형 69"/>
            <p:cNvSpPr/>
            <p:nvPr/>
          </p:nvSpPr>
          <p:spPr>
            <a:xfrm>
              <a:off x="3332306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AutoShape 92"/>
          <p:cNvSpPr>
            <a:spLocks noChangeArrowheads="1"/>
          </p:cNvSpPr>
          <p:nvPr/>
        </p:nvSpPr>
        <p:spPr bwMode="auto">
          <a:xfrm rot="5400000" flipH="1">
            <a:off x="6872313" y="839614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785846" y="1409545"/>
            <a:ext cx="1818602" cy="1007939"/>
            <a:chOff x="2299398" y="1781114"/>
            <a:chExt cx="8297107" cy="1007939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2299398" y="1781114"/>
              <a:ext cx="8297107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Đảm bảo thông khí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12"/>
            <p:cNvSpPr txBox="1"/>
            <p:nvPr/>
          </p:nvSpPr>
          <p:spPr bwMode="auto">
            <a:xfrm>
              <a:off x="2299398" y="2142722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Thở Oxy qua sonde mũi, qua ống mở khí quản,…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12160" y="1635681"/>
            <a:ext cx="648000" cy="648000"/>
            <a:chOff x="6012160" y="1851704"/>
            <a:chExt cx="648000" cy="648000"/>
          </a:xfrm>
        </p:grpSpPr>
        <p:sp>
          <p:nvSpPr>
            <p:cNvPr id="2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12160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65412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7" name="직사각형 69"/>
            <p:cNvSpPr/>
            <p:nvPr/>
          </p:nvSpPr>
          <p:spPr>
            <a:xfrm>
              <a:off x="6076994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AutoShape 92"/>
          <p:cNvSpPr>
            <a:spLocks noChangeArrowheads="1"/>
          </p:cNvSpPr>
          <p:nvPr/>
        </p:nvSpPr>
        <p:spPr bwMode="auto">
          <a:xfrm rot="5400000" flipH="1">
            <a:off x="1382936" y="2423790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96469" y="2993721"/>
            <a:ext cx="1818602" cy="915606"/>
            <a:chOff x="2299398" y="1781114"/>
            <a:chExt cx="7688269" cy="915606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Điều trị trị chứng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12"/>
            <p:cNvSpPr txBox="1"/>
            <p:nvPr/>
          </p:nvSpPr>
          <p:spPr bwMode="auto">
            <a:xfrm>
              <a:off x="2299398" y="2235055"/>
              <a:ext cx="7688269" cy="46166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Kháng histamin H1</a:t>
              </a:r>
            </a:p>
            <a:p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Giảm ho, long đàm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2783" y="3219857"/>
            <a:ext cx="648000" cy="648000"/>
            <a:chOff x="522783" y="3435880"/>
            <a:chExt cx="648000" cy="648000"/>
          </a:xfrm>
        </p:grpSpPr>
        <p:sp>
          <p:nvSpPr>
            <p:cNvPr id="3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3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5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5" name="직사각형 69"/>
            <p:cNvSpPr/>
            <p:nvPr/>
          </p:nvSpPr>
          <p:spPr>
            <a:xfrm>
              <a:off x="587617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AutoShape 92"/>
          <p:cNvSpPr>
            <a:spLocks noChangeArrowheads="1"/>
          </p:cNvSpPr>
          <p:nvPr/>
        </p:nvSpPr>
        <p:spPr bwMode="auto">
          <a:xfrm rot="5400000" flipH="1">
            <a:off x="4127624" y="2423790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041157" y="2993721"/>
            <a:ext cx="1818602" cy="915606"/>
            <a:chOff x="2299398" y="1781114"/>
            <a:chExt cx="7688269" cy="915606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Thuốc kháng virus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12"/>
            <p:cNvSpPr txBox="1"/>
            <p:nvPr/>
          </p:nvSpPr>
          <p:spPr bwMode="auto">
            <a:xfrm>
              <a:off x="2299398" y="2235055"/>
              <a:ext cx="7688269" cy="46166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Uống: Oseltamivir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Khí dung: Zanamivir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267471" y="3219857"/>
            <a:ext cx="648000" cy="648000"/>
            <a:chOff x="3267471" y="3435880"/>
            <a:chExt cx="648000" cy="648000"/>
          </a:xfrm>
        </p:grpSpPr>
        <p:sp>
          <p:nvSpPr>
            <p:cNvPr id="4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1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3" y="349062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3" name="직사각형 69"/>
            <p:cNvSpPr/>
            <p:nvPr/>
          </p:nvSpPr>
          <p:spPr>
            <a:xfrm>
              <a:off x="3332305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AutoShape 92"/>
          <p:cNvSpPr>
            <a:spLocks noChangeArrowheads="1"/>
          </p:cNvSpPr>
          <p:nvPr/>
        </p:nvSpPr>
        <p:spPr bwMode="auto">
          <a:xfrm rot="5400000" flipH="1">
            <a:off x="6872312" y="2423790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785845" y="2993721"/>
            <a:ext cx="1818602" cy="915606"/>
            <a:chOff x="2299398" y="1781114"/>
            <a:chExt cx="7688269" cy="915606"/>
          </a:xfrm>
        </p:grpSpPr>
        <p:sp>
          <p:nvSpPr>
            <p:cNvPr id="52" name="TextBox 51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Kháng sinh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2"/>
            <p:cNvSpPr txBox="1"/>
            <p:nvPr/>
          </p:nvSpPr>
          <p:spPr bwMode="auto">
            <a:xfrm>
              <a:off x="2299398" y="2235055"/>
              <a:ext cx="7688269" cy="46166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Nếu có bội nhiễm</a:t>
              </a: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12159" y="3219857"/>
            <a:ext cx="648000" cy="648000"/>
            <a:chOff x="6012159" y="3435880"/>
            <a:chExt cx="648000" cy="648000"/>
          </a:xfrm>
        </p:grpSpPr>
        <p:sp>
          <p:nvSpPr>
            <p:cNvPr id="4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12159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65411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1" name="직사각형 69"/>
            <p:cNvSpPr/>
            <p:nvPr/>
          </p:nvSpPr>
          <p:spPr>
            <a:xfrm>
              <a:off x="6076993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039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mtClean="0"/>
              <a:t>ĐƯỜNG LÂY – PHÒNG NGỪA</a:t>
            </a:r>
            <a:endParaRPr lang="ko-KR" altLang="en-US" dirty="0"/>
          </a:p>
        </p:txBody>
      </p:sp>
      <p:pic>
        <p:nvPicPr>
          <p:cNvPr id="2050" name="Picture 2" descr="Image result for haemophilus influenzae VI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003" y="1563638"/>
            <a:ext cx="761155" cy="76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68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sneez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" y="-1024454"/>
            <a:ext cx="9252190" cy="618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19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Phòng ngừa</a:t>
            </a:r>
            <a:endParaRPr lang="en-US"/>
          </a:p>
        </p:txBody>
      </p:sp>
      <p:pic>
        <p:nvPicPr>
          <p:cNvPr id="4098" name="Picture 2" descr="Image result for vacc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9582"/>
            <a:ext cx="572463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56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NỘI DUNG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utoShape 92"/>
          <p:cNvSpPr>
            <a:spLocks noChangeArrowheads="1"/>
          </p:cNvSpPr>
          <p:nvPr/>
        </p:nvSpPr>
        <p:spPr bwMode="auto">
          <a:xfrm rot="5400000" flipH="1">
            <a:off x="4925293" y="-1371831"/>
            <a:ext cx="612000" cy="536681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5" name="TextBox 10"/>
          <p:cNvSpPr txBox="1"/>
          <p:nvPr/>
        </p:nvSpPr>
        <p:spPr bwMode="auto">
          <a:xfrm>
            <a:off x="3041430" y="1082330"/>
            <a:ext cx="4729251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Lịch sử bệnh cúm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48" name="Group 2047"/>
          <p:cNvGrpSpPr/>
          <p:nvPr/>
        </p:nvGrpSpPr>
        <p:grpSpPr>
          <a:xfrm>
            <a:off x="2195736" y="987574"/>
            <a:ext cx="648000" cy="648000"/>
            <a:chOff x="2195736" y="1356240"/>
            <a:chExt cx="648000" cy="648000"/>
          </a:xfrm>
        </p:grpSpPr>
        <p:sp>
          <p:nvSpPr>
            <p:cNvPr id="4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13562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141098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4" name="직사각형 69"/>
            <p:cNvSpPr/>
            <p:nvPr/>
          </p:nvSpPr>
          <p:spPr>
            <a:xfrm>
              <a:off x="2260570" y="14533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AutoShape 92"/>
          <p:cNvSpPr>
            <a:spLocks noChangeArrowheads="1"/>
          </p:cNvSpPr>
          <p:nvPr/>
        </p:nvSpPr>
        <p:spPr bwMode="auto">
          <a:xfrm rot="5400000" flipH="1">
            <a:off x="4925293" y="-571431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3" name="TextBox 10"/>
          <p:cNvSpPr txBox="1"/>
          <p:nvPr/>
        </p:nvSpPr>
        <p:spPr bwMode="auto">
          <a:xfrm>
            <a:off x="3041431" y="1885435"/>
            <a:ext cx="4729250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Nguyên nhân gây bệnh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49" name="Group 2048"/>
          <p:cNvGrpSpPr/>
          <p:nvPr/>
        </p:nvGrpSpPr>
        <p:grpSpPr>
          <a:xfrm>
            <a:off x="2195736" y="1787974"/>
            <a:ext cx="648000" cy="648000"/>
            <a:chOff x="2195736" y="2156640"/>
            <a:chExt cx="648000" cy="648000"/>
          </a:xfrm>
        </p:grpSpPr>
        <p:sp>
          <p:nvSpPr>
            <p:cNvPr id="4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21566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221138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2" name="직사각형 69"/>
            <p:cNvSpPr/>
            <p:nvPr/>
          </p:nvSpPr>
          <p:spPr>
            <a:xfrm>
              <a:off x="2260570" y="22537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AutoShape 92"/>
          <p:cNvSpPr>
            <a:spLocks noChangeArrowheads="1"/>
          </p:cNvSpPr>
          <p:nvPr/>
        </p:nvSpPr>
        <p:spPr bwMode="auto">
          <a:xfrm rot="5400000" flipH="1">
            <a:off x="4925293" y="228969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" name="TextBox 10"/>
          <p:cNvSpPr txBox="1"/>
          <p:nvPr/>
        </p:nvSpPr>
        <p:spPr bwMode="auto">
          <a:xfrm>
            <a:off x="3041431" y="2677523"/>
            <a:ext cx="2815342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Lâm sàng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51" name="Group 2050"/>
          <p:cNvGrpSpPr/>
          <p:nvPr/>
        </p:nvGrpSpPr>
        <p:grpSpPr>
          <a:xfrm>
            <a:off x="2195736" y="2588374"/>
            <a:ext cx="648000" cy="648000"/>
            <a:chOff x="2195736" y="2957040"/>
            <a:chExt cx="648000" cy="648000"/>
          </a:xfrm>
        </p:grpSpPr>
        <p:sp>
          <p:nvSpPr>
            <p:cNvPr id="5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29570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301178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0" name="직사각형 69"/>
            <p:cNvSpPr/>
            <p:nvPr/>
          </p:nvSpPr>
          <p:spPr>
            <a:xfrm>
              <a:off x="2260570" y="30541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AutoShape 92"/>
          <p:cNvSpPr>
            <a:spLocks noChangeArrowheads="1"/>
          </p:cNvSpPr>
          <p:nvPr/>
        </p:nvSpPr>
        <p:spPr bwMode="auto">
          <a:xfrm rot="5400000" flipH="1">
            <a:off x="4925293" y="1029369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9" name="TextBox 10"/>
          <p:cNvSpPr txBox="1"/>
          <p:nvPr/>
        </p:nvSpPr>
        <p:spPr bwMode="auto">
          <a:xfrm>
            <a:off x="3041431" y="3499228"/>
            <a:ext cx="2815342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Điều trị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52" name="Group 2051"/>
          <p:cNvGrpSpPr/>
          <p:nvPr/>
        </p:nvGrpSpPr>
        <p:grpSpPr>
          <a:xfrm>
            <a:off x="2195736" y="3388774"/>
            <a:ext cx="648000" cy="648000"/>
            <a:chOff x="2195736" y="3757440"/>
            <a:chExt cx="648000" cy="648000"/>
          </a:xfrm>
        </p:grpSpPr>
        <p:sp>
          <p:nvSpPr>
            <p:cNvPr id="6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37574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381218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8" name="직사각형 69"/>
            <p:cNvSpPr/>
            <p:nvPr/>
          </p:nvSpPr>
          <p:spPr>
            <a:xfrm>
              <a:off x="2260570" y="38545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AutoShape 92"/>
          <p:cNvSpPr>
            <a:spLocks noChangeArrowheads="1"/>
          </p:cNvSpPr>
          <p:nvPr/>
        </p:nvSpPr>
        <p:spPr bwMode="auto">
          <a:xfrm rot="5400000" flipH="1">
            <a:off x="4894962" y="1787967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4" name="TextBox 10"/>
          <p:cNvSpPr txBox="1"/>
          <p:nvPr/>
        </p:nvSpPr>
        <p:spPr bwMode="auto">
          <a:xfrm>
            <a:off x="3011099" y="4246809"/>
            <a:ext cx="4759581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Đường lây - Phòng ngừa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165405" y="4147372"/>
            <a:ext cx="648000" cy="648000"/>
            <a:chOff x="2195736" y="3757440"/>
            <a:chExt cx="648000" cy="648000"/>
          </a:xfrm>
        </p:grpSpPr>
        <p:sp>
          <p:nvSpPr>
            <p:cNvPr id="3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37574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3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381218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38" name="직사각형 69"/>
            <p:cNvSpPr/>
            <p:nvPr/>
          </p:nvSpPr>
          <p:spPr>
            <a:xfrm>
              <a:off x="2260570" y="38545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AutoShape 92"/>
          <p:cNvSpPr>
            <a:spLocks noChangeArrowheads="1"/>
          </p:cNvSpPr>
          <p:nvPr/>
        </p:nvSpPr>
        <p:spPr bwMode="auto">
          <a:xfrm rot="5400000" flipH="1">
            <a:off x="4894961" y="1794235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3" name="TextBox 10"/>
          <p:cNvSpPr txBox="1"/>
          <p:nvPr/>
        </p:nvSpPr>
        <p:spPr bwMode="auto">
          <a:xfrm>
            <a:off x="3011099" y="4242789"/>
            <a:ext cx="487326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Đường lây – Phòng ngừa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165404" y="4153640"/>
            <a:ext cx="648000" cy="648000"/>
            <a:chOff x="2195736" y="2957040"/>
            <a:chExt cx="648000" cy="648000"/>
          </a:xfrm>
        </p:grpSpPr>
        <p:sp>
          <p:nvSpPr>
            <p:cNvPr id="4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29570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301178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4" name="직사각형 69"/>
            <p:cNvSpPr/>
            <p:nvPr/>
          </p:nvSpPr>
          <p:spPr>
            <a:xfrm>
              <a:off x="2260570" y="30541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Vaccine cúm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354617305"/>
              </p:ext>
            </p:extLst>
          </p:nvPr>
        </p:nvGraphicFramePr>
        <p:xfrm>
          <a:off x="2148408" y="8435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6921" y="2082586"/>
            <a:ext cx="35429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ĐỐI TƯỢNG</a:t>
            </a:r>
            <a:endParaRPr lang="en-US" sz="4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9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Vaccine cúm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0070" y="1635646"/>
            <a:ext cx="231666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CHỐNG</a:t>
            </a:r>
          </a:p>
          <a:p>
            <a:pPr algn="ctr"/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CHỈ</a:t>
            </a:r>
          </a:p>
          <a:p>
            <a:pPr algn="ctr"/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endParaRPr lang="en-US" sz="4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677964493"/>
              </p:ext>
            </p:extLst>
          </p:nvPr>
        </p:nvGraphicFramePr>
        <p:xfrm>
          <a:off x="2771800" y="555526"/>
          <a:ext cx="5303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936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65234" y="3468997"/>
            <a:ext cx="3605132" cy="576063"/>
          </a:xfrm>
        </p:spPr>
        <p:txBody>
          <a:bodyPr/>
          <a:lstStyle/>
          <a:p>
            <a:r>
              <a:rPr lang="en-US" smtClean="0"/>
              <a:t>Xin cám ơn đã </a:t>
            </a:r>
          </a:p>
          <a:p>
            <a:r>
              <a:rPr lang="en-US" smtClean="0"/>
              <a:t>chú ý lắng nghe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0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mtClean="0"/>
              <a:t>LỊCH SỬ BỆNH CÚM</a:t>
            </a:r>
            <a:endParaRPr lang="ko-KR" altLang="en-US" dirty="0"/>
          </a:p>
        </p:txBody>
      </p:sp>
      <p:pic>
        <p:nvPicPr>
          <p:cNvPr id="1028" name="Picture 4" descr="Image result for HISTORY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9978" y="1524681"/>
            <a:ext cx="844413" cy="8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mtClean="0"/>
              <a:t>Lịch sử bệnh cúm</a:t>
            </a:r>
            <a:endParaRPr lang="ko-KR" alt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715185" y="2963605"/>
            <a:ext cx="8631931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79668" y="2819589"/>
            <a:ext cx="288032" cy="288032"/>
            <a:chOff x="611560" y="2851238"/>
            <a:chExt cx="288032" cy="288032"/>
          </a:xfrm>
        </p:grpSpPr>
        <p:sp>
          <p:nvSpPr>
            <p:cNvPr id="58" name="Oval 5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261780" y="2808436"/>
            <a:ext cx="288032" cy="288032"/>
            <a:chOff x="611560" y="2851238"/>
            <a:chExt cx="288032" cy="288032"/>
          </a:xfrm>
        </p:grpSpPr>
        <p:sp>
          <p:nvSpPr>
            <p:cNvPr id="61" name="Oval 60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943891" y="2808436"/>
            <a:ext cx="288032" cy="288032"/>
            <a:chOff x="611560" y="2851238"/>
            <a:chExt cx="288032" cy="288032"/>
          </a:xfrm>
        </p:grpSpPr>
        <p:sp>
          <p:nvSpPr>
            <p:cNvPr id="64" name="Oval 63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626002" y="2808436"/>
            <a:ext cx="2238791" cy="305202"/>
            <a:chOff x="611560" y="2851238"/>
            <a:chExt cx="2238791" cy="305202"/>
          </a:xfrm>
        </p:grpSpPr>
        <p:sp>
          <p:nvSpPr>
            <p:cNvPr id="67" name="Oval 66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562319" y="286840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638136" y="294041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-36512" y="757699"/>
            <a:ext cx="1415526" cy="949694"/>
            <a:chOff x="720000" y="1114639"/>
            <a:chExt cx="3059912" cy="949694"/>
          </a:xfrm>
        </p:grpSpPr>
        <p:sp>
          <p:nvSpPr>
            <p:cNvPr id="83" name="TextBox 82"/>
            <p:cNvSpPr txBox="1"/>
            <p:nvPr/>
          </p:nvSpPr>
          <p:spPr>
            <a:xfrm>
              <a:off x="720000" y="1418002"/>
              <a:ext cx="305991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Đã nhắc đến các triệu chứng như cúm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Hippocrates	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327710" y="665366"/>
            <a:ext cx="1415526" cy="1042027"/>
            <a:chOff x="720000" y="1022306"/>
            <a:chExt cx="3059912" cy="1042027"/>
          </a:xfrm>
        </p:grpSpPr>
        <p:sp>
          <p:nvSpPr>
            <p:cNvPr id="89" name="TextBox 88"/>
            <p:cNvSpPr txBox="1"/>
            <p:nvPr/>
          </p:nvSpPr>
          <p:spPr>
            <a:xfrm>
              <a:off x="720000" y="1418002"/>
              <a:ext cx="305991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Đại dịch cúm TBN</a:t>
              </a:r>
            </a:p>
            <a:p>
              <a:pPr algn="ct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50-100 triệu người chết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20000" y="1022306"/>
              <a:ext cx="305991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Đại dịch cúm trầm trọng nhất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06" name="Group 4105"/>
          <p:cNvGrpSpPr/>
          <p:nvPr/>
        </p:nvGrpSpPr>
        <p:grpSpPr>
          <a:xfrm>
            <a:off x="369286" y="1746223"/>
            <a:ext cx="648000" cy="648000"/>
            <a:chOff x="779300" y="2861907"/>
            <a:chExt cx="648000" cy="648000"/>
          </a:xfrm>
        </p:grpSpPr>
        <p:sp>
          <p:nvSpPr>
            <p:cNvPr id="9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733506" y="1745486"/>
            <a:ext cx="648000" cy="648000"/>
            <a:chOff x="779300" y="2861907"/>
            <a:chExt cx="648000" cy="648000"/>
          </a:xfrm>
        </p:grpSpPr>
        <p:sp>
          <p:nvSpPr>
            <p:cNvPr id="10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052" name="Picture 4" descr="https://baomoi-photo-1-td.zadn.vn/w700_r1/17/02/27/287/21638151/1_48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881" y="1065294"/>
            <a:ext cx="1755412" cy="130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직사각형 69"/>
          <p:cNvSpPr/>
          <p:nvPr/>
        </p:nvSpPr>
        <p:spPr>
          <a:xfrm>
            <a:off x="3762961" y="1930986"/>
            <a:ext cx="575800" cy="276999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b="1" smtClean="0">
                <a:solidFill>
                  <a:schemeClr val="bg1"/>
                </a:solidFill>
                <a:cs typeface="Arial" pitchFamily="34" charset="0"/>
              </a:rPr>
              <a:t>H1N1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1" name="Text Placeholder 17"/>
          <p:cNvSpPr txBox="1">
            <a:spLocks/>
          </p:cNvSpPr>
          <p:nvPr/>
        </p:nvSpPr>
        <p:spPr>
          <a:xfrm>
            <a:off x="5220437" y="2465566"/>
            <a:ext cx="1139040" cy="360040"/>
          </a:xfrm>
          <a:prstGeom prst="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1956-1958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 Placeholder 17"/>
          <p:cNvSpPr txBox="1">
            <a:spLocks/>
          </p:cNvSpPr>
          <p:nvPr/>
        </p:nvSpPr>
        <p:spPr>
          <a:xfrm>
            <a:off x="3492245" y="2465566"/>
            <a:ext cx="1217910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1918-1919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3" name="Text Placeholder 17"/>
          <p:cNvSpPr txBox="1">
            <a:spLocks/>
          </p:cNvSpPr>
          <p:nvPr/>
        </p:nvSpPr>
        <p:spPr>
          <a:xfrm>
            <a:off x="1899972" y="2465566"/>
            <a:ext cx="1024939" cy="360040"/>
          </a:xfrm>
          <a:prstGeom prst="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1580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4" name="Text Placeholder 17"/>
          <p:cNvSpPr txBox="1">
            <a:spLocks/>
          </p:cNvSpPr>
          <p:nvPr/>
        </p:nvSpPr>
        <p:spPr>
          <a:xfrm>
            <a:off x="35861" y="2465566"/>
            <a:ext cx="1375646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412 TCN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5" name="Text Placeholder 17"/>
          <p:cNvSpPr txBox="1">
            <a:spLocks/>
          </p:cNvSpPr>
          <p:nvPr/>
        </p:nvSpPr>
        <p:spPr>
          <a:xfrm>
            <a:off x="7029145" y="2465566"/>
            <a:ext cx="1406316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1963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1717971" y="3820128"/>
            <a:ext cx="1415526" cy="949694"/>
            <a:chOff x="720000" y="1022306"/>
            <a:chExt cx="3059912" cy="949694"/>
          </a:xfrm>
        </p:grpSpPr>
        <p:sp>
          <p:nvSpPr>
            <p:cNvPr id="137" name="TextBox 136"/>
            <p:cNvSpPr txBox="1"/>
            <p:nvPr/>
          </p:nvSpPr>
          <p:spPr>
            <a:xfrm>
              <a:off x="720000" y="1510335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Bắt nguồn từ </a:t>
              </a:r>
            </a:p>
            <a:p>
              <a:pPr algn="ct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Á </a:t>
              </a:r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anose="05000000000000000000" pitchFamily="2" charset="2"/>
                </a:rPr>
                <a:t> Phi  Âu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20000" y="1022306"/>
              <a:ext cx="305991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Đại dịch cúm đầu tiên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090059" y="3795886"/>
            <a:ext cx="1415526" cy="1325761"/>
            <a:chOff x="720000" y="923238"/>
            <a:chExt cx="3059912" cy="1325761"/>
          </a:xfrm>
        </p:grpSpPr>
        <p:sp>
          <p:nvSpPr>
            <p:cNvPr id="140" name="TextBox 139"/>
            <p:cNvSpPr txBox="1"/>
            <p:nvPr/>
          </p:nvSpPr>
          <p:spPr>
            <a:xfrm>
              <a:off x="720000" y="1233336"/>
              <a:ext cx="305991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Phát hiện ở TQ, lan sang Mỹ, </a:t>
              </a:r>
            </a:p>
            <a:p>
              <a:pPr algn="ct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 triệu người chết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dù đã có sử dụng vắc xin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20000" y="923238"/>
              <a:ext cx="30599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Cúm châu Á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075587" y="3128590"/>
            <a:ext cx="648000" cy="648000"/>
            <a:chOff x="779300" y="2861907"/>
            <a:chExt cx="648000" cy="648000"/>
          </a:xfrm>
        </p:grpSpPr>
        <p:sp>
          <p:nvSpPr>
            <p:cNvPr id="14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5416521" y="3122582"/>
            <a:ext cx="648000" cy="648000"/>
            <a:chOff x="779300" y="2861907"/>
            <a:chExt cx="648000" cy="648000"/>
          </a:xfrm>
        </p:grpSpPr>
        <p:sp>
          <p:nvSpPr>
            <p:cNvPr id="14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48" name="Picture 2" descr="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111616" y="3182589"/>
            <a:ext cx="1224135" cy="14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6" descr="https://baomoi-photo-1-td.zadn.vn/w700_r1/17/02/27/287/21638151/2_50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1914" y="3248993"/>
            <a:ext cx="1911184" cy="149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직사각형 69"/>
          <p:cNvSpPr/>
          <p:nvPr/>
        </p:nvSpPr>
        <p:spPr>
          <a:xfrm>
            <a:off x="5459034" y="3319058"/>
            <a:ext cx="575799" cy="276999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b="1" smtClean="0">
                <a:solidFill>
                  <a:schemeClr val="bg1"/>
                </a:solidFill>
                <a:cs typeface="Arial" pitchFamily="34" charset="0"/>
              </a:rPr>
              <a:t>H2N2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1" name="직사각형 69"/>
          <p:cNvSpPr/>
          <p:nvPr/>
        </p:nvSpPr>
        <p:spPr>
          <a:xfrm>
            <a:off x="2226900" y="3314089"/>
            <a:ext cx="360996" cy="276999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b="1" smtClean="0">
                <a:solidFill>
                  <a:schemeClr val="bg1"/>
                </a:solidFill>
                <a:cs typeface="Arial" pitchFamily="34" charset="0"/>
              </a:rPr>
              <a:t>1</a:t>
            </a:r>
            <a:r>
              <a:rPr lang="en-US" altLang="ko-KR" sz="1200" b="1" baseline="30000" smtClean="0">
                <a:solidFill>
                  <a:schemeClr val="bg1"/>
                </a:solidFill>
                <a:cs typeface="Arial" pitchFamily="34" charset="0"/>
              </a:rPr>
              <a:t>st</a:t>
            </a:r>
            <a:endParaRPr lang="ko-KR" altLang="en-US" sz="1200" baseline="30000" dirty="0">
              <a:solidFill>
                <a:schemeClr val="bg1"/>
              </a:solidFill>
            </a:endParaRPr>
          </a:p>
        </p:txBody>
      </p:sp>
      <p:pic>
        <p:nvPicPr>
          <p:cNvPr id="2058" name="Picture 10" descr="5 Äáº¡i dá»ch kinh hoÃ ng trong lá»ch sá»­ loÃ i ngÆ°á»i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464" y="1116436"/>
            <a:ext cx="1998715" cy="119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2" name="Group 151"/>
          <p:cNvGrpSpPr/>
          <p:nvPr/>
        </p:nvGrpSpPr>
        <p:grpSpPr>
          <a:xfrm>
            <a:off x="7029145" y="805606"/>
            <a:ext cx="1421938" cy="877164"/>
            <a:chOff x="720000" y="1187169"/>
            <a:chExt cx="3073773" cy="877164"/>
          </a:xfrm>
        </p:grpSpPr>
        <p:sp>
          <p:nvSpPr>
            <p:cNvPr id="153" name="TextBox 152"/>
            <p:cNvSpPr txBox="1"/>
            <p:nvPr/>
          </p:nvSpPr>
          <p:spPr>
            <a:xfrm>
              <a:off x="720000" y="1418002"/>
              <a:ext cx="305991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Việc chủng ngừa cúm tiến hành thường xuyên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33861" y="1187169"/>
              <a:ext cx="30599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Tiêm ngừa cúm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412908" y="1745486"/>
            <a:ext cx="648000" cy="648000"/>
            <a:chOff x="779300" y="2861907"/>
            <a:chExt cx="648000" cy="648000"/>
          </a:xfrm>
        </p:grpSpPr>
        <p:sp>
          <p:nvSpPr>
            <p:cNvPr id="15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8" name="직사각형 69"/>
          <p:cNvSpPr/>
          <p:nvPr/>
        </p:nvSpPr>
        <p:spPr>
          <a:xfrm>
            <a:off x="7403323" y="1941962"/>
            <a:ext cx="679994" cy="276999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b="1" smtClean="0">
                <a:solidFill>
                  <a:schemeClr val="bg1"/>
                </a:solidFill>
                <a:cs typeface="Arial" pitchFamily="34" charset="0"/>
              </a:rPr>
              <a:t>Vắcxin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2060" name="Picture 12" descr="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6284" y="3217842"/>
            <a:ext cx="1472037" cy="193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mtClean="0"/>
              <a:t>Lịch sử bệnh cúm</a:t>
            </a:r>
            <a:endParaRPr lang="ko-KR" alt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0" y="2977156"/>
            <a:ext cx="8059471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7687729" y="2577178"/>
            <a:ext cx="783364" cy="783364"/>
            <a:chOff x="7092280" y="2517710"/>
            <a:chExt cx="971680" cy="971680"/>
          </a:xfrm>
        </p:grpSpPr>
        <p:sp>
          <p:nvSpPr>
            <p:cNvPr id="55" name="Oval 54"/>
            <p:cNvSpPr/>
            <p:nvPr/>
          </p:nvSpPr>
          <p:spPr>
            <a:xfrm>
              <a:off x="7092280" y="2517710"/>
              <a:ext cx="971680" cy="9716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201684" y="2627114"/>
              <a:ext cx="752872" cy="752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59283" y="2824844"/>
            <a:ext cx="288032" cy="288032"/>
            <a:chOff x="611560" y="2851238"/>
            <a:chExt cx="288032" cy="288032"/>
          </a:xfrm>
        </p:grpSpPr>
        <p:sp>
          <p:nvSpPr>
            <p:cNvPr id="58" name="Oval 5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641395" y="2813691"/>
            <a:ext cx="288032" cy="288032"/>
            <a:chOff x="611560" y="2851238"/>
            <a:chExt cx="288032" cy="288032"/>
          </a:xfrm>
        </p:grpSpPr>
        <p:sp>
          <p:nvSpPr>
            <p:cNvPr id="61" name="Oval 60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323506" y="2813691"/>
            <a:ext cx="288032" cy="288032"/>
            <a:chOff x="611560" y="2851238"/>
            <a:chExt cx="288032" cy="288032"/>
          </a:xfrm>
        </p:grpSpPr>
        <p:sp>
          <p:nvSpPr>
            <p:cNvPr id="64" name="Oval 63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005617" y="2813691"/>
            <a:ext cx="288032" cy="288032"/>
            <a:chOff x="611560" y="2851238"/>
            <a:chExt cx="288032" cy="288032"/>
          </a:xfrm>
        </p:grpSpPr>
        <p:sp>
          <p:nvSpPr>
            <p:cNvPr id="67" name="Oval 66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9" name="Text Placeholder 17"/>
          <p:cNvSpPr txBox="1">
            <a:spLocks/>
          </p:cNvSpPr>
          <p:nvPr/>
        </p:nvSpPr>
        <p:spPr>
          <a:xfrm>
            <a:off x="7441303" y="2161736"/>
            <a:ext cx="1283056" cy="360040"/>
          </a:xfrm>
          <a:prstGeom prst="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2017-2018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 Placeholder 17"/>
          <p:cNvSpPr txBox="1">
            <a:spLocks/>
          </p:cNvSpPr>
          <p:nvPr/>
        </p:nvSpPr>
        <p:spPr>
          <a:xfrm>
            <a:off x="3851921" y="2398813"/>
            <a:ext cx="1217910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1997-2003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 Placeholder 17"/>
          <p:cNvSpPr txBox="1">
            <a:spLocks/>
          </p:cNvSpPr>
          <p:nvPr/>
        </p:nvSpPr>
        <p:spPr>
          <a:xfrm>
            <a:off x="2259648" y="2398813"/>
            <a:ext cx="1024939" cy="360040"/>
          </a:xfrm>
          <a:prstGeom prst="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1976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 Placeholder 17"/>
          <p:cNvSpPr txBox="1">
            <a:spLocks/>
          </p:cNvSpPr>
          <p:nvPr/>
        </p:nvSpPr>
        <p:spPr>
          <a:xfrm>
            <a:off x="395537" y="2398813"/>
            <a:ext cx="1375646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1969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395536" y="4050003"/>
            <a:ext cx="1415526" cy="1042027"/>
            <a:chOff x="720000" y="1114639"/>
            <a:chExt cx="3059912" cy="1042027"/>
          </a:xfrm>
        </p:grpSpPr>
        <p:sp>
          <p:nvSpPr>
            <p:cNvPr id="83" name="TextBox 82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Phát triển từ dịch cúm châu Á trước đó, 1 triệu người chết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Cúm Hồng Kông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907705" y="692655"/>
            <a:ext cx="1755410" cy="1015663"/>
            <a:chOff x="419687" y="1048670"/>
            <a:chExt cx="3660538" cy="1015663"/>
          </a:xfrm>
        </p:grpSpPr>
        <p:sp>
          <p:nvSpPr>
            <p:cNvPr id="86" name="TextBox 85"/>
            <p:cNvSpPr txBox="1"/>
            <p:nvPr/>
          </p:nvSpPr>
          <p:spPr>
            <a:xfrm>
              <a:off x="419687" y="1418002"/>
              <a:ext cx="366053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¼ dân số Mỹ tiêm ngừa, có 25 trường hợp tử vong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19687" y="1048670"/>
              <a:ext cx="366053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Đe doạ trở lại của cúm TBN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759758" y="4050003"/>
            <a:ext cx="1415526" cy="1042027"/>
            <a:chOff x="720000" y="1114639"/>
            <a:chExt cx="3059912" cy="1042027"/>
          </a:xfrm>
        </p:grpSpPr>
        <p:sp>
          <p:nvSpPr>
            <p:cNvPr id="89" name="TextBox 88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Lan tràn ở các nước châu Á, trong đó có Việt Nam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20000" y="1114639"/>
              <a:ext cx="30599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Cúm gia cầm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404946" y="3579862"/>
            <a:ext cx="1415526" cy="1206368"/>
            <a:chOff x="720000" y="950298"/>
            <a:chExt cx="3059912" cy="1206368"/>
          </a:xfrm>
        </p:grpSpPr>
        <p:sp>
          <p:nvSpPr>
            <p:cNvPr id="92" name="TextBox 91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Trung Quốc có 5 đỉnh dịch, đến tháng 1/2018 có 621 ca tử vong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20000" y="950298"/>
              <a:ext cx="305991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Đe đoạ quay lại của cúm gia cầm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06" name="Group 4105"/>
          <p:cNvGrpSpPr/>
          <p:nvPr/>
        </p:nvGrpSpPr>
        <p:grpSpPr>
          <a:xfrm>
            <a:off x="779300" y="3256408"/>
            <a:ext cx="648000" cy="648000"/>
            <a:chOff x="779300" y="2861907"/>
            <a:chExt cx="648000" cy="648000"/>
          </a:xfrm>
        </p:grpSpPr>
        <p:sp>
          <p:nvSpPr>
            <p:cNvPr id="9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461410" y="1678733"/>
            <a:ext cx="648000" cy="648000"/>
            <a:chOff x="779300" y="2861907"/>
            <a:chExt cx="648000" cy="648000"/>
          </a:xfrm>
        </p:grpSpPr>
        <p:sp>
          <p:nvSpPr>
            <p:cNvPr id="10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143520" y="3255671"/>
            <a:ext cx="648000" cy="648000"/>
            <a:chOff x="779300" y="2861907"/>
            <a:chExt cx="648000" cy="648000"/>
          </a:xfrm>
        </p:grpSpPr>
        <p:sp>
          <p:nvSpPr>
            <p:cNvPr id="10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3" name="직사각형 69"/>
          <p:cNvSpPr/>
          <p:nvPr/>
        </p:nvSpPr>
        <p:spPr>
          <a:xfrm>
            <a:off x="827848" y="3434153"/>
            <a:ext cx="575800" cy="276999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b="1" smtClean="0">
                <a:solidFill>
                  <a:schemeClr val="bg1"/>
                </a:solidFill>
                <a:cs typeface="Arial" pitchFamily="34" charset="0"/>
              </a:rPr>
              <a:t>H3N2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baomoi-photo-1-td.zadn.vn/w700_r1/17/02/27/287/21638151/4_375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598" y="1094322"/>
            <a:ext cx="1415524" cy="11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직사각형 69"/>
          <p:cNvSpPr/>
          <p:nvPr/>
        </p:nvSpPr>
        <p:spPr>
          <a:xfrm>
            <a:off x="2483768" y="1864232"/>
            <a:ext cx="575800" cy="276999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b="1" smtClean="0">
                <a:solidFill>
                  <a:schemeClr val="bg1"/>
                </a:solidFill>
                <a:cs typeface="Arial" pitchFamily="34" charset="0"/>
              </a:rPr>
              <a:t>H1N1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s://baomoi-photo-1-td.zadn.vn/w700_r1/17/02/27/287/21638151/5_31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45283"/>
            <a:ext cx="1755414" cy="12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직사각형 69"/>
          <p:cNvSpPr/>
          <p:nvPr/>
        </p:nvSpPr>
        <p:spPr>
          <a:xfrm>
            <a:off x="4179620" y="3452149"/>
            <a:ext cx="575800" cy="276999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b="1" smtClean="0">
                <a:solidFill>
                  <a:schemeClr val="bg1"/>
                </a:solidFill>
                <a:cs typeface="Arial" pitchFamily="34" charset="0"/>
              </a:rPr>
              <a:t>H5N1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AutoShape 2" descr="Image result for dá»ch cÃºm h5n1 táº¡i viá»t nam 20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dá»ch cÃºm h5n1 táº¡i viá»t nam 200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dá»ch cÃºm h5n1 táº¡i viá»t nam 200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dá»ch cÃºm h5n1 táº¡i viá»t nam 200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8268" y="3310408"/>
            <a:ext cx="1422727" cy="1201155"/>
          </a:xfrm>
          <a:prstGeom prst="rect">
            <a:avLst/>
          </a:prstGeom>
        </p:spPr>
      </p:pic>
      <p:pic>
        <p:nvPicPr>
          <p:cNvPr id="1034" name="Picture 10" descr="Nguy cÆ¡ virus cÃºm gia cáº§m H7N9 lÃ¢y lan máº¡nh táº¡i Trung Quá»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44" t="32932" b="40572"/>
          <a:stretch/>
        </p:blipFill>
        <p:spPr bwMode="auto">
          <a:xfrm>
            <a:off x="7315199" y="1154320"/>
            <a:ext cx="1790929" cy="9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직사각형 69"/>
          <p:cNvSpPr/>
          <p:nvPr/>
        </p:nvSpPr>
        <p:spPr>
          <a:xfrm>
            <a:off x="7812030" y="2824724"/>
            <a:ext cx="575800" cy="276999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b="1" smtClean="0">
                <a:solidFill>
                  <a:schemeClr val="bg1"/>
                </a:solidFill>
                <a:cs typeface="Arial" pitchFamily="34" charset="0"/>
              </a:rPr>
              <a:t>H7N9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5825633" y="1696637"/>
            <a:ext cx="648000" cy="648000"/>
            <a:chOff x="779300" y="2861907"/>
            <a:chExt cx="648000" cy="648000"/>
          </a:xfrm>
        </p:grpSpPr>
        <p:sp>
          <p:nvSpPr>
            <p:cNvPr id="11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3" name="직사각형 69"/>
          <p:cNvSpPr/>
          <p:nvPr/>
        </p:nvSpPr>
        <p:spPr>
          <a:xfrm>
            <a:off x="5861733" y="1893115"/>
            <a:ext cx="575800" cy="276999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b="1" smtClean="0">
                <a:solidFill>
                  <a:schemeClr val="bg1"/>
                </a:solidFill>
                <a:cs typeface="Arial" pitchFamily="34" charset="0"/>
              </a:rPr>
              <a:t>H5N1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5292080" y="821657"/>
            <a:ext cx="1715106" cy="755570"/>
            <a:chOff x="720000" y="1114639"/>
            <a:chExt cx="3059912" cy="949694"/>
          </a:xfrm>
        </p:grpSpPr>
        <p:sp>
          <p:nvSpPr>
            <p:cNvPr id="115" name="TextBox 114"/>
            <p:cNvSpPr txBox="1"/>
            <p:nvPr/>
          </p:nvSpPr>
          <p:spPr>
            <a:xfrm>
              <a:off x="720000" y="1418002"/>
              <a:ext cx="305991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Xuất hiện ở Việt Nam, tỉ lệ tử vong 49%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20000" y="1114639"/>
              <a:ext cx="30599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Cúm gia cầm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7" name="Text Placeholder 17"/>
          <p:cNvSpPr txBox="1">
            <a:spLocks/>
          </p:cNvSpPr>
          <p:nvPr/>
        </p:nvSpPr>
        <p:spPr>
          <a:xfrm>
            <a:off x="5540677" y="2398813"/>
            <a:ext cx="1217910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2003-2008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2" r="5801"/>
          <a:stretch/>
        </p:blipFill>
        <p:spPr bwMode="auto">
          <a:xfrm>
            <a:off x="3663115" y="1080111"/>
            <a:ext cx="1628965" cy="10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86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mtClean="0"/>
              <a:t>Lịch sử bệnh cúm</a:t>
            </a:r>
            <a:endParaRPr lang="ko-KR" altLang="en-US" dirty="0"/>
          </a:p>
        </p:txBody>
      </p:sp>
      <p:sp>
        <p:nvSpPr>
          <p:cNvPr id="3" name="AutoShape 2" descr="Image result for dá»ch cÃºm h5n1 táº¡i viá»t nam 20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dá»ch cÃºm h5n1 táº¡i viá»t nam 200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dá»ch cÃºm h5n1 táº¡i viá»t nam 200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dá»ch cÃºm h5n1 táº¡i viá»t nam 200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729935"/>
            <a:ext cx="7846914" cy="40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67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mtClean="0"/>
              <a:t>Lịch sử bệnh cúm</a:t>
            </a:r>
            <a:endParaRPr lang="ko-KR" altLang="en-US" dirty="0"/>
          </a:p>
        </p:txBody>
      </p:sp>
      <p:sp>
        <p:nvSpPr>
          <p:cNvPr id="3" name="AutoShape 2" descr="Image result for dá»ch cÃºm h5n1 táº¡i viá»t nam 20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dá»ch cÃºm h5n1 táº¡i viá»t nam 200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dá»ch cÃºm h5n1 táº¡i viá»t nam 200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dá»ch cÃºm h5n1 táº¡i viá»t nam 200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6350" y="701005"/>
            <a:ext cx="65913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66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mtClean="0"/>
              <a:t>NGUYÊN NHÂN GÂY BỆNH</a:t>
            </a:r>
            <a:endParaRPr lang="ko-KR" altLang="en-US" dirty="0"/>
          </a:p>
        </p:txBody>
      </p:sp>
      <p:pic>
        <p:nvPicPr>
          <p:cNvPr id="2050" name="Picture 2" descr="Image result for haemophilus influenzae VI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003" y="1563638"/>
            <a:ext cx="761155" cy="76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24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7544" y="3467021"/>
            <a:ext cx="3672408" cy="1236881"/>
            <a:chOff x="2551706" y="4265756"/>
            <a:chExt cx="1480091" cy="836200"/>
          </a:xfrm>
        </p:grpSpPr>
        <p:sp>
          <p:nvSpPr>
            <p:cNvPr id="9" name="TextBox 8"/>
            <p:cNvSpPr txBox="1"/>
            <p:nvPr/>
          </p:nvSpPr>
          <p:spPr>
            <a:xfrm>
              <a:off x="2551706" y="4665001"/>
              <a:ext cx="1480091" cy="4369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RNA virus (Genome: 8 chuỗi </a:t>
              </a:r>
              <a:r>
                <a:rPr lang="en-US" altLang="ko-KR" smtClean="0">
                  <a:solidFill>
                    <a:schemeClr val="bg1"/>
                  </a:solidFill>
                  <a:cs typeface="Arial" pitchFamily="34" charset="0"/>
                </a:rPr>
                <a:t>RNA)</a:t>
              </a:r>
            </a:p>
            <a:p>
              <a:pPr algn="ctr"/>
              <a:r>
                <a:rPr lang="en-US" altLang="ko-KR" smtClean="0">
                  <a:solidFill>
                    <a:schemeClr val="bg1"/>
                  </a:solidFill>
                  <a:cs typeface="Arial" pitchFamily="34" charset="0"/>
                </a:rPr>
                <a:t>Họ Orthomyxoviridae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1706" y="4265756"/>
              <a:ext cx="1480091" cy="3121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smtClean="0">
                  <a:solidFill>
                    <a:schemeClr val="bg1"/>
                  </a:solidFill>
                  <a:cs typeface="Arial" pitchFamily="34" charset="0"/>
                </a:rPr>
                <a:t>Influenza virus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76056" y="3467021"/>
            <a:ext cx="3672408" cy="1350972"/>
            <a:chOff x="2551706" y="4253545"/>
            <a:chExt cx="1480091" cy="926878"/>
          </a:xfrm>
        </p:grpSpPr>
        <p:sp>
          <p:nvSpPr>
            <p:cNvPr id="12" name="TextBox 11"/>
            <p:cNvSpPr txBox="1"/>
            <p:nvPr/>
          </p:nvSpPr>
          <p:spPr>
            <a:xfrm>
              <a:off x="2551706" y="4586534"/>
              <a:ext cx="1480091" cy="5938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mtClean="0">
                  <a:solidFill>
                    <a:schemeClr val="bg1"/>
                  </a:solidFill>
                  <a:cs typeface="Arial" pitchFamily="34" charset="0"/>
                </a:rPr>
                <a:t>KN bề mặt: H (H1-H15); N (N1-N9)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mtClean="0">
                  <a:solidFill>
                    <a:schemeClr val="bg1"/>
                  </a:solidFill>
                  <a:cs typeface="Arial" pitchFamily="34" charset="0"/>
                </a:rPr>
                <a:t>KN dưới vỏ: M (M1-M2)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1706" y="4253545"/>
              <a:ext cx="1480091" cy="3365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smtClean="0">
                  <a:solidFill>
                    <a:schemeClr val="bg1"/>
                  </a:solidFill>
                  <a:cs typeface="Arial" pitchFamily="34" charset="0"/>
                </a:rPr>
                <a:t>Cấu tạo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AutoShape 92"/>
          <p:cNvSpPr>
            <a:spLocks noChangeArrowheads="1"/>
          </p:cNvSpPr>
          <p:nvPr/>
        </p:nvSpPr>
        <p:spPr bwMode="auto">
          <a:xfrm rot="5400000" flipH="1">
            <a:off x="1529589" y="2121627"/>
            <a:ext cx="1558827" cy="4093946"/>
          </a:xfrm>
          <a:prstGeom prst="rect">
            <a:avLst/>
          </a:prstGeom>
          <a:noFill/>
          <a:ln w="25400">
            <a:solidFill>
              <a:schemeClr val="bg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AutoShape 92"/>
          <p:cNvSpPr>
            <a:spLocks noChangeArrowheads="1"/>
          </p:cNvSpPr>
          <p:nvPr/>
        </p:nvSpPr>
        <p:spPr bwMode="auto">
          <a:xfrm rot="5400000" flipH="1">
            <a:off x="6066093" y="2121627"/>
            <a:ext cx="1558827" cy="4093946"/>
          </a:xfrm>
          <a:prstGeom prst="rect">
            <a:avLst/>
          </a:prstGeom>
          <a:noFill/>
          <a:ln w="25400">
            <a:solidFill>
              <a:schemeClr val="bg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227" y="0"/>
            <a:ext cx="3661539" cy="3075806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8" r="45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2277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Custom 1">
      <a:dk1>
        <a:srgbClr val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150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Custom 1">
      <a:dk1>
        <a:srgbClr val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5497</TotalTime>
  <Words>736</Words>
  <Application>Microsoft Office PowerPoint</Application>
  <PresentationFormat>On-screen Show (16:9)</PresentationFormat>
  <Paragraphs>173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161</cp:revision>
  <dcterms:created xsi:type="dcterms:W3CDTF">2016-12-05T23:26:54Z</dcterms:created>
  <dcterms:modified xsi:type="dcterms:W3CDTF">2018-06-13T06:29:00Z</dcterms:modified>
</cp:coreProperties>
</file>